
<file path=[Content_Types].xml><?xml version="1.0" encoding="utf-8"?>
<Types xmlns="http://schemas.openxmlformats.org/package/2006/content-types">
  <Default Extension="rels" ContentType="application/vnd.openxmlformats-package.relationships+xml"/>
  <Default Extension="xml" ContentType="application/xml"/>
  <Default Extension="emf" ContentType="image/x-emf"/>
  <Default Extension="wmf" ContentType="image/x-wmf"/>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diagrams/layout1.xml" ContentType="application/vnd.openxmlformats-officedocument.drawingml.diagramLayout+xml"/>
  <Override PartName="/ppt/diagrams/data1.xml" ContentType="application/vnd.openxmlformats-officedocument.drawingml.diagramData+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diagrams/layout2.xml" ContentType="application/vnd.openxmlformats-officedocument.drawingml.diagramLayout+xml"/>
  <Override PartName="/ppt/diagrams/data2.xml" ContentType="application/vnd.openxmlformats-officedocument.drawingml.diagramData+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notesSlides/notesSlide2.xml" ContentType="application/vnd.openxmlformats-officedocument.presentationml.notesSlide+xml"/>
  <Override PartName="/ppt/slides/slide9.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notesSlides/notesSlide4.xml" ContentType="application/vnd.openxmlformats-officedocument.presentationml.notesSlide+xml"/>
  <Override PartName="/ppt/slides/slide11.xml" ContentType="application/vnd.openxmlformats-officedocument.presentationml.slide+xml"/>
  <Override PartName="/ppt/notesSlides/notesSlide5.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diagrams/layout3.xml" ContentType="application/vnd.openxmlformats-officedocument.drawingml.diagramLayout+xml"/>
  <Override PartName="/ppt/diagrams/data3.xml" ContentType="application/vnd.openxmlformats-officedocument.drawingml.diagramData+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slides/slide14.xml" ContentType="application/vnd.openxmlformats-officedocument.presentationml.slide+xml"/>
  <Override PartName="/ppt/slides/slide15.xml" ContentType="application/vnd.openxmlformats-officedocument.presentationml.slide+xml"/>
  <Override PartName="/ppt/diagrams/layout4.xml" ContentType="application/vnd.openxmlformats-officedocument.drawingml.diagramLayout+xml"/>
  <Override PartName="/ppt/diagrams/data4.xml" ContentType="application/vnd.openxmlformats-officedocument.drawingml.diagramData+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diagrams/layout5.xml" ContentType="application/vnd.openxmlformats-officedocument.drawingml.diagramLayout+xml"/>
  <Override PartName="/ppt/diagrams/data5.xml" ContentType="application/vnd.openxmlformats-officedocument.drawingml.diagramData+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notesSlides/notesSlide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21.xml" ContentType="application/vnd.openxmlformats-officedocument.presentationml.slide+xml"/>
  <Override PartName="/ppt/diagrams/layout6.xml" ContentType="application/vnd.openxmlformats-officedocument.drawingml.diagramLayout+xml"/>
  <Override PartName="/ppt/diagrams/data6.xml" ContentType="application/vnd.openxmlformats-officedocument.drawingml.diagramData+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notesSlides/notesSlide8.xml" ContentType="application/vnd.openxmlformats-officedocument.presentationml.notesSlide+xml"/>
  <Override PartName="/ppt/slides/slide22.xml" ContentType="application/vnd.openxmlformats-officedocument.presentationml.slide+xml"/>
  <Override PartName="/ppt/diagrams/layout7.xml" ContentType="application/vnd.openxmlformats-officedocument.drawingml.diagramLayout+xml"/>
  <Override PartName="/ppt/diagrams/data7.xml" ContentType="application/vnd.openxmlformats-officedocument.drawingml.diagramData+xml"/>
  <Override PartName="/ppt/diagrams/drawing7.xml" ContentType="application/vnd.ms-office.drawingml.diagramDrawing+xml"/>
  <Override PartName="/ppt/diagrams/colors7.xml" ContentType="application/vnd.openxmlformats-officedocument.drawingml.diagramColors+xml"/>
  <Override PartName="/ppt/diagrams/quickStyle7.xml" ContentType="application/vnd.openxmlformats-officedocument.drawingml.diagramStyle+xml"/>
  <Override PartName="/ppt/notesSlides/notesSlide9.xml" ContentType="application/vnd.openxmlformats-officedocument.presentationml.notesSlide+xml"/>
  <Override PartName="/ppt/slides/slide23.xml" ContentType="application/vnd.openxmlformats-officedocument.presentationml.slide+xml"/>
  <Override PartName="/ppt/diagrams/layout8.xml" ContentType="application/vnd.openxmlformats-officedocument.drawingml.diagramLayout+xml"/>
  <Override PartName="/ppt/diagrams/data8.xml" ContentType="application/vnd.openxmlformats-officedocument.drawingml.diagramData+xml"/>
  <Override PartName="/ppt/diagrams/drawing8.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notesSlides/notesSlide10.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diagrams/layout9.xml" ContentType="application/vnd.openxmlformats-officedocument.drawingml.diagramLayout+xml"/>
  <Override PartName="/ppt/diagrams/data9.xml" ContentType="application/vnd.openxmlformats-officedocument.drawingml.diagramData+xml"/>
  <Override PartName="/ppt/diagrams/drawing9.xml" ContentType="application/vnd.ms-office.drawingml.diagramDrawing+xml"/>
  <Override PartName="/ppt/diagrams/colors9.xml" ContentType="application/vnd.openxmlformats-officedocument.drawingml.diagramColors+xml"/>
  <Override PartName="/ppt/diagrams/quickStyle9.xml" ContentType="application/vnd.openxmlformats-officedocument.drawingml.diagramStyle+xml"/>
  <Override PartName="/ppt/notesSlides/notesSlide11.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handoutMasterIdLst>
    <p:handoutMasterId r:id="rId3"/>
  </p:handoutMasterIdLst>
  <p:sldIdLst>
    <p:sldId id="25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type="screen4x3" cy="6858000" cx="9144000"/>
  <p:notesSz cx="6761163" cy="9942513"/>
  <p:defaultTextStyle>
    <a:defPPr>
      <a:defRPr lang="zh-CN"/>
    </a:defPPr>
    <a:lvl1pPr algn="l" fontAlgn="base" rtl="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algn="l" fontAlgn="base" marL="457200" rtl="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algn="l" fontAlgn="base" marL="914400" rtl="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algn="l" fontAlgn="base" marL="1371600" rtl="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algn="l" fontAlgn="base" marL="1828800" rtl="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algn="l" defTabSz="914400" eaLnBrk="1" hangingPunct="1" latinLnBrk="0" marL="2286000" rtl="0">
      <a:defRPr kern="1200">
        <a:solidFill>
          <a:schemeClr val="tx1"/>
        </a:solidFill>
        <a:latin typeface="Calibri" panose="020F0502020204030204" pitchFamily="34" charset="0"/>
        <a:ea typeface="宋体" panose="02010600030101010101" pitchFamily="2" charset="-122"/>
        <a:cs typeface="+mn-cs"/>
      </a:defRPr>
    </a:lvl6pPr>
    <a:lvl7pPr algn="l" defTabSz="914400" eaLnBrk="1" hangingPunct="1" latinLnBrk="0" marL="2743200" rtl="0">
      <a:defRPr kern="1200">
        <a:solidFill>
          <a:schemeClr val="tx1"/>
        </a:solidFill>
        <a:latin typeface="Calibri" panose="020F0502020204030204" pitchFamily="34" charset="0"/>
        <a:ea typeface="宋体" panose="02010600030101010101" pitchFamily="2" charset="-122"/>
        <a:cs typeface="+mn-cs"/>
      </a:defRPr>
    </a:lvl7pPr>
    <a:lvl8pPr algn="l" defTabSz="914400" eaLnBrk="1" hangingPunct="1" latinLnBrk="0" marL="3200400" rtl="0">
      <a:defRPr kern="1200">
        <a:solidFill>
          <a:schemeClr val="tx1"/>
        </a:solidFill>
        <a:latin typeface="Calibri" panose="020F0502020204030204" pitchFamily="34" charset="0"/>
        <a:ea typeface="宋体" panose="02010600030101010101" pitchFamily="2" charset="-122"/>
        <a:cs typeface="+mn-cs"/>
      </a:defRPr>
    </a:lvl8pPr>
    <a:lvl9pPr algn="l" defTabSz="914400" eaLnBrk="1" hangingPunct="1" latinLnBrk="0" marL="3657600" rtl="0">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C0504D"/>
    <a:srgbClr val="A8C759"/>
    <a:srgbClr val="97152E"/>
    <a:srgbClr val="9ADEC2"/>
    <a:srgbClr val="CC6600"/>
    <a:srgbClr val="E23657"/>
    <a:srgbClr val="F9DA1F"/>
    <a:srgbClr val="FFCCCC"/>
    <a:srgbClr val="EBBB09"/>
    <a:srgbClr val="801227"/>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autoAdjust="0"/>
    <p:restoredTop sz="94660" autoAdjust="0"/>
  </p:normalViewPr>
  <p:slideViewPr>
    <p:cSldViewPr>
      <p:cViewPr varScale="1">
        <p:scale>
          <a:sx n="85" d="100"/>
          <a:sy n="85" d="100"/>
        </p:scale>
        <p:origin x="1152" y="90"/>
      </p:cViewPr>
      <p:guideLst>
        <p:guide orient="horz" pos="2154"/>
        <p:guide pos="2902"/>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F5F4FA-5FD7-4AF2-AA97-F69BB8E8014B}"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CN" altLang="en-US"/>
        </a:p>
      </dgm:t>
    </dgm:pt>
    <dgm:pt modelId="{CEF46F06-BC96-4BB3-A014-4CE0FFE8E41B}">
      <dgm:prSet phldrT="[文本]"/>
      <dgm:spPr/>
      <dgm:t>
        <a:bodyPr/>
        <a:lstStyle/>
        <a:p>
          <a:r>
            <a:rPr lang="zh-CN" altLang="en-US" dirty="0">
              <a:latin typeface="Adobe 黑体 Std R" panose="020B0400000000000000" pitchFamily="34" charset="-122"/>
              <a:ea typeface="Adobe 黑体 Std R" panose="020B0400000000000000" pitchFamily="34" charset="-122"/>
            </a:rPr>
            <a:t>健康中国上升为国家战略</a:t>
          </a:r>
        </a:p>
      </dgm:t>
    </dgm:pt>
    <dgm:pt modelId="{A72453DE-F9DE-4BAB-BF44-56F2D3811B06}" type="parTrans" cxnId="{3AA76357-04CE-4449-B135-638112BBEA91}">
      <dgm:prSet/>
      <dgm:spPr/>
      <dgm:t>
        <a:bodyPr/>
        <a:lstStyle/>
        <a:p>
          <a:endParaRPr lang="zh-CN" altLang="en-US"/>
        </a:p>
      </dgm:t>
    </dgm:pt>
    <dgm:pt modelId="{D01DE3E9-9D57-4C96-B72E-59C10D9C8D77}" type="sibTrans" cxnId="{3AA76357-04CE-4449-B135-638112BBEA91}">
      <dgm:prSet/>
      <dgm:spPr/>
      <dgm:t>
        <a:bodyPr/>
        <a:lstStyle/>
        <a:p>
          <a:endParaRPr lang="zh-CN" altLang="en-US"/>
        </a:p>
      </dgm:t>
    </dgm:pt>
    <dgm:pt modelId="{5F9B2DCE-D1AF-41A0-8079-B9806AC0D401}">
      <dgm:prSet phldrT="[文本]"/>
      <dgm:spPr/>
      <dgm:t>
        <a:bodyPr/>
        <a:lstStyle/>
        <a:p>
          <a:r>
            <a:rPr lang="zh-CN" altLang="en-US" dirty="0">
              <a:latin typeface="Adobe 黑体 Std R" panose="020B0400000000000000" pitchFamily="34" charset="-122"/>
              <a:ea typeface="Adobe 黑体 Std R" panose="020B0400000000000000" pitchFamily="34" charset="-122"/>
            </a:rPr>
            <a:t>医疗信息迎来了大数据时代</a:t>
          </a:r>
        </a:p>
      </dgm:t>
    </dgm:pt>
    <dgm:pt modelId="{95CC9DA3-5660-44FF-85B1-4358E4605D41}" type="parTrans" cxnId="{555A9D3F-C86C-418A-A07B-19F8C38C4D5A}">
      <dgm:prSet/>
      <dgm:spPr/>
      <dgm:t>
        <a:bodyPr/>
        <a:lstStyle/>
        <a:p>
          <a:endParaRPr lang="zh-CN" altLang="en-US"/>
        </a:p>
      </dgm:t>
    </dgm:pt>
    <dgm:pt modelId="{63818FD6-0B45-4EE3-8CD1-E5FEF8446D86}" type="sibTrans" cxnId="{555A9D3F-C86C-418A-A07B-19F8C38C4D5A}">
      <dgm:prSet/>
      <dgm:spPr/>
      <dgm:t>
        <a:bodyPr/>
        <a:lstStyle/>
        <a:p>
          <a:endParaRPr lang="zh-CN" altLang="en-US"/>
        </a:p>
      </dgm:t>
    </dgm:pt>
    <dgm:pt modelId="{545F9B59-234D-4C00-827C-48D28BB5C76B}">
      <dgm:prSet/>
      <dgm:spPr/>
      <dgm:t>
        <a:bodyPr/>
        <a:lstStyle/>
        <a:p>
          <a:r>
            <a:rPr lang="zh-CN" dirty="0">
              <a:latin typeface="Adobe 黑体 Std R" panose="020B0400000000000000" pitchFamily="34" charset="-122"/>
              <a:ea typeface="Adobe 黑体 Std R" panose="020B0400000000000000" pitchFamily="34" charset="-122"/>
            </a:rPr>
            <a:t>深化医改面临着难得的机遇</a:t>
          </a:r>
          <a:endParaRPr lang="zh-CN" altLang="en-US" dirty="0">
            <a:latin typeface="Adobe 黑体 Std R" panose="020B0400000000000000" pitchFamily="34" charset="-122"/>
            <a:ea typeface="Adobe 黑体 Std R" panose="020B0400000000000000" pitchFamily="34" charset="-122"/>
          </a:endParaRPr>
        </a:p>
      </dgm:t>
    </dgm:pt>
    <dgm:pt modelId="{3A66B23F-6B98-4E6C-A4F7-0E22E004D118}" type="parTrans" cxnId="{4A1B7F6F-520E-4DD9-992F-A912A5BDD845}">
      <dgm:prSet/>
      <dgm:spPr/>
      <dgm:t>
        <a:bodyPr/>
        <a:lstStyle/>
        <a:p>
          <a:endParaRPr lang="zh-CN" altLang="en-US"/>
        </a:p>
      </dgm:t>
    </dgm:pt>
    <dgm:pt modelId="{609B5847-22C6-4AF6-A407-AB7DBDAFEEA7}" type="sibTrans" cxnId="{4A1B7F6F-520E-4DD9-992F-A912A5BDD845}">
      <dgm:prSet/>
      <dgm:spPr/>
      <dgm:t>
        <a:bodyPr/>
        <a:lstStyle/>
        <a:p>
          <a:endParaRPr lang="zh-CN" altLang="en-US"/>
        </a:p>
      </dgm:t>
    </dgm:pt>
    <dgm:pt modelId="{AF9B4D77-2330-4CF2-85E2-03B09F665489}" type="pres">
      <dgm:prSet presAssocID="{52F5F4FA-5FD7-4AF2-AA97-F69BB8E8014B}" presName="linear" presStyleCnt="0">
        <dgm:presLayoutVars>
          <dgm:animLvl val="lvl"/>
          <dgm:resizeHandles val="exact"/>
        </dgm:presLayoutVars>
      </dgm:prSet>
      <dgm:spPr/>
    </dgm:pt>
    <dgm:pt modelId="{8199C3F2-9C6A-467D-AAFE-F1705262E923}" type="pres">
      <dgm:prSet presAssocID="{CEF46F06-BC96-4BB3-A014-4CE0FFE8E41B}" presName="parentText" presStyleLbl="node1" presStyleIdx="0" presStyleCnt="3">
        <dgm:presLayoutVars>
          <dgm:chMax val="0"/>
          <dgm:bulletEnabled val="1"/>
        </dgm:presLayoutVars>
      </dgm:prSet>
      <dgm:spPr/>
    </dgm:pt>
    <dgm:pt modelId="{C51EE6DA-B46F-4224-8AB8-22EF8D38E23B}" type="pres">
      <dgm:prSet presAssocID="{D01DE3E9-9D57-4C96-B72E-59C10D9C8D77}" presName="spacer" presStyleCnt="0"/>
      <dgm:spPr/>
    </dgm:pt>
    <dgm:pt modelId="{E154B154-8312-47C5-AB85-0AF2C5F8A4E5}" type="pres">
      <dgm:prSet presAssocID="{545F9B59-234D-4C00-827C-48D28BB5C76B}" presName="parentText" presStyleLbl="node1" presStyleIdx="1" presStyleCnt="3">
        <dgm:presLayoutVars>
          <dgm:chMax val="0"/>
          <dgm:bulletEnabled val="1"/>
        </dgm:presLayoutVars>
      </dgm:prSet>
      <dgm:spPr/>
    </dgm:pt>
    <dgm:pt modelId="{2EFC3093-D755-4BE7-BEDB-0C261793FF4C}" type="pres">
      <dgm:prSet presAssocID="{609B5847-22C6-4AF6-A407-AB7DBDAFEEA7}" presName="spacer" presStyleCnt="0"/>
      <dgm:spPr/>
    </dgm:pt>
    <dgm:pt modelId="{3635EFE3-B9A1-4428-B159-487FA72A0E41}" type="pres">
      <dgm:prSet presAssocID="{5F9B2DCE-D1AF-41A0-8079-B9806AC0D401}" presName="parentText" presStyleLbl="node1" presStyleIdx="2" presStyleCnt="3">
        <dgm:presLayoutVars>
          <dgm:chMax val="0"/>
          <dgm:bulletEnabled val="1"/>
        </dgm:presLayoutVars>
      </dgm:prSet>
      <dgm:spPr/>
    </dgm:pt>
  </dgm:ptLst>
  <dgm:cxnLst>
    <dgm:cxn modelId="{555A9D3F-C86C-418A-A07B-19F8C38C4D5A}" srcId="{52F5F4FA-5FD7-4AF2-AA97-F69BB8E8014B}" destId="{5F9B2DCE-D1AF-41A0-8079-B9806AC0D401}" srcOrd="2" destOrd="0" parTransId="{95CC9DA3-5660-44FF-85B1-4358E4605D41}" sibTransId="{63818FD6-0B45-4EE3-8CD1-E5FEF8446D86}"/>
    <dgm:cxn modelId="{A628D84C-E321-49DE-83C3-75F0D5E9F5DB}" type="presOf" srcId="{545F9B59-234D-4C00-827C-48D28BB5C76B}" destId="{E154B154-8312-47C5-AB85-0AF2C5F8A4E5}" srcOrd="0" destOrd="0" presId="urn:microsoft.com/office/officeart/2005/8/layout/vList2"/>
    <dgm:cxn modelId="{4A1B7F6F-520E-4DD9-992F-A912A5BDD845}" srcId="{52F5F4FA-5FD7-4AF2-AA97-F69BB8E8014B}" destId="{545F9B59-234D-4C00-827C-48D28BB5C76B}" srcOrd="1" destOrd="0" parTransId="{3A66B23F-6B98-4E6C-A4F7-0E22E004D118}" sibTransId="{609B5847-22C6-4AF6-A407-AB7DBDAFEEA7}"/>
    <dgm:cxn modelId="{3AA76357-04CE-4449-B135-638112BBEA91}" srcId="{52F5F4FA-5FD7-4AF2-AA97-F69BB8E8014B}" destId="{CEF46F06-BC96-4BB3-A014-4CE0FFE8E41B}" srcOrd="0" destOrd="0" parTransId="{A72453DE-F9DE-4BAB-BF44-56F2D3811B06}" sibTransId="{D01DE3E9-9D57-4C96-B72E-59C10D9C8D77}"/>
    <dgm:cxn modelId="{B55ACA80-81C4-4760-9FA6-870739A6E22F}" type="presOf" srcId="{52F5F4FA-5FD7-4AF2-AA97-F69BB8E8014B}" destId="{AF9B4D77-2330-4CF2-85E2-03B09F665489}" srcOrd="0" destOrd="0" presId="urn:microsoft.com/office/officeart/2005/8/layout/vList2"/>
    <dgm:cxn modelId="{F4EAE685-DE57-40A8-8D30-BB1B852B6F09}" type="presOf" srcId="{CEF46F06-BC96-4BB3-A014-4CE0FFE8E41B}" destId="{8199C3F2-9C6A-467D-AAFE-F1705262E923}" srcOrd="0" destOrd="0" presId="urn:microsoft.com/office/officeart/2005/8/layout/vList2"/>
    <dgm:cxn modelId="{D84C7C9B-1DB1-4138-B035-AF3DE13F909F}" type="presOf" srcId="{5F9B2DCE-D1AF-41A0-8079-B9806AC0D401}" destId="{3635EFE3-B9A1-4428-B159-487FA72A0E41}" srcOrd="0" destOrd="0" presId="urn:microsoft.com/office/officeart/2005/8/layout/vList2"/>
    <dgm:cxn modelId="{874862C4-047D-454A-BB1C-F067622B9EDA}" type="presParOf" srcId="{AF9B4D77-2330-4CF2-85E2-03B09F665489}" destId="{8199C3F2-9C6A-467D-AAFE-F1705262E923}" srcOrd="0" destOrd="0" presId="urn:microsoft.com/office/officeart/2005/8/layout/vList2"/>
    <dgm:cxn modelId="{74A110BE-56E7-4952-BA6F-BDEDB130D07F}" type="presParOf" srcId="{AF9B4D77-2330-4CF2-85E2-03B09F665489}" destId="{C51EE6DA-B46F-4224-8AB8-22EF8D38E23B}" srcOrd="1" destOrd="0" presId="urn:microsoft.com/office/officeart/2005/8/layout/vList2"/>
    <dgm:cxn modelId="{262BF9DB-34A3-4EBC-9906-B45D7E9DD441}" type="presParOf" srcId="{AF9B4D77-2330-4CF2-85E2-03B09F665489}" destId="{E154B154-8312-47C5-AB85-0AF2C5F8A4E5}" srcOrd="2" destOrd="0" presId="urn:microsoft.com/office/officeart/2005/8/layout/vList2"/>
    <dgm:cxn modelId="{5AC6209C-2662-4143-A4B1-9B3E9EABA0B4}" type="presParOf" srcId="{AF9B4D77-2330-4CF2-85E2-03B09F665489}" destId="{2EFC3093-D755-4BE7-BEDB-0C261793FF4C}" srcOrd="3" destOrd="0" presId="urn:microsoft.com/office/officeart/2005/8/layout/vList2"/>
    <dgm:cxn modelId="{58CE041A-D8A1-4C9E-A193-74E4BCB9E686}" type="presParOf" srcId="{AF9B4D77-2330-4CF2-85E2-03B09F665489}" destId="{3635EFE3-B9A1-4428-B159-487FA72A0E41}" srcOrd="4" destOrd="0" presId="urn:microsoft.com/office/officeart/2005/8/layout/vList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59A4B-6CD1-4F1A-B996-EC61F1A87820}" type="doc">
      <dgm:prSet loTypeId="urn:microsoft.com/office/officeart/2009/3/layout/StepUpProcess" loCatId="process" qsTypeId="urn:microsoft.com/office/officeart/2005/8/quickstyle/simple4" qsCatId="simple" csTypeId="urn:microsoft.com/office/officeart/2005/8/colors/colorful5" csCatId="colorful" phldr="1"/>
      <dgm:spPr/>
      <dgm:t>
        <a:bodyPr/>
        <a:lstStyle/>
        <a:p>
          <a:endParaRPr lang="zh-CN" altLang="en-US"/>
        </a:p>
      </dgm:t>
    </dgm:pt>
    <dgm:pt modelId="{0F171441-2140-4AF4-AE48-D2618034D6FF}">
      <dgm:prSet custT="1"/>
      <dgm:spPr/>
      <dgm:t>
        <a:bodyPr/>
        <a:lstStyle/>
        <a:p>
          <a:r>
            <a:rPr lang="en-US" sz="1800" b="0" dirty="0"/>
            <a:t>1</a:t>
          </a:r>
          <a:r>
            <a:rPr lang="zh-CN" sz="1800" b="0" dirty="0"/>
            <a:t>、</a:t>
          </a:r>
          <a:r>
            <a:rPr lang="zh-CN" altLang="en-US" sz="1800" b="0" dirty="0"/>
            <a:t>人口老龄化加剧。按照联合国的传统标准，顺义区成为人口老龄化社会</a:t>
          </a:r>
          <a:r>
            <a:rPr lang="zh-CN" sz="1800" b="0" dirty="0"/>
            <a:t>。</a:t>
          </a:r>
          <a:r>
            <a:rPr lang="zh-CN" altLang="en-US" sz="1800" b="0" dirty="0"/>
            <a:t>同时日益加重的慢性病负担已经成为社会经济发展的重要威胁之一。</a:t>
          </a:r>
          <a:endParaRPr lang="zh-CN" sz="1800" b="0" dirty="0"/>
        </a:p>
      </dgm:t>
    </dgm:pt>
    <dgm:pt modelId="{0800341D-B5BB-4CE6-A579-9B69D9C83412}" type="parTrans" cxnId="{DC2678A5-8052-451B-B9C4-CC5DB0A927F9}">
      <dgm:prSet/>
      <dgm:spPr/>
      <dgm:t>
        <a:bodyPr/>
        <a:lstStyle/>
        <a:p>
          <a:endParaRPr lang="zh-CN" altLang="en-US"/>
        </a:p>
      </dgm:t>
    </dgm:pt>
    <dgm:pt modelId="{9544F1A6-2EDC-4C6C-8A7A-01590E53D2EF}" type="sibTrans" cxnId="{DC2678A5-8052-451B-B9C4-CC5DB0A927F9}">
      <dgm:prSet/>
      <dgm:spPr/>
      <dgm:t>
        <a:bodyPr/>
        <a:lstStyle/>
        <a:p>
          <a:endParaRPr lang="zh-CN" altLang="en-US"/>
        </a:p>
      </dgm:t>
    </dgm:pt>
    <dgm:pt modelId="{185CA4F7-C3AC-4F07-ACB5-E61358E08FB8}">
      <dgm:prSet custT="1"/>
      <dgm:spPr/>
      <dgm:t>
        <a:bodyPr/>
        <a:lstStyle/>
        <a:p>
          <a:r>
            <a:rPr lang="en-US" sz="1800" b="0" dirty="0"/>
            <a:t>2</a:t>
          </a:r>
          <a:r>
            <a:rPr lang="zh-CN" sz="1800" b="0" dirty="0"/>
            <a:t>、</a:t>
          </a:r>
          <a:r>
            <a:rPr lang="zh-CN" altLang="zh-CN" sz="1800" b="0" dirty="0"/>
            <a:t>信息缺乏共享共用</a:t>
          </a:r>
          <a:r>
            <a:rPr lang="zh-CN" sz="1800" b="0" dirty="0"/>
            <a:t>。</a:t>
          </a:r>
          <a:r>
            <a:rPr lang="zh-CN" altLang="en-US" sz="1800" b="0" dirty="0"/>
            <a:t>在医疗卫生系统内存在信息烟囱与信息孤岛的现象，区域卫生信息平台无法真正发挥其效用，碎片化、分割化的情况还很严重</a:t>
          </a:r>
          <a:endParaRPr lang="zh-CN" sz="1800" b="0" dirty="0"/>
        </a:p>
      </dgm:t>
    </dgm:pt>
    <dgm:pt modelId="{DD8976E8-43E0-4B6F-AADE-132E0B112229}" type="parTrans" cxnId="{D8E25973-DE57-412B-B9B2-11F22E5507A3}">
      <dgm:prSet/>
      <dgm:spPr/>
      <dgm:t>
        <a:bodyPr/>
        <a:lstStyle/>
        <a:p>
          <a:endParaRPr lang="zh-CN" altLang="en-US"/>
        </a:p>
      </dgm:t>
    </dgm:pt>
    <dgm:pt modelId="{35A3D033-D1B7-49E5-9DA3-ED4831052073}" type="sibTrans" cxnId="{D8E25973-DE57-412B-B9B2-11F22E5507A3}">
      <dgm:prSet/>
      <dgm:spPr/>
      <dgm:t>
        <a:bodyPr/>
        <a:lstStyle/>
        <a:p>
          <a:endParaRPr lang="zh-CN" altLang="en-US"/>
        </a:p>
      </dgm:t>
    </dgm:pt>
    <dgm:pt modelId="{964C7158-3E51-472E-A7A1-F9814EE8B5F4}">
      <dgm:prSet custT="1"/>
      <dgm:spPr/>
      <dgm:t>
        <a:bodyPr/>
        <a:lstStyle/>
        <a:p>
          <a:r>
            <a:rPr lang="en-US" sz="1800" b="0" dirty="0"/>
            <a:t>3</a:t>
          </a:r>
          <a:r>
            <a:rPr lang="zh-CN" altLang="en-US" sz="1800" b="0" dirty="0"/>
            <a:t>、医疗服务不连续</a:t>
          </a:r>
          <a:r>
            <a:rPr lang="zh-CN" sz="1800" b="0" dirty="0"/>
            <a:t>。公共卫生与医疗卫生机构之间及社会办医与公立办医的分工协作机制尚未建立。</a:t>
          </a:r>
        </a:p>
      </dgm:t>
    </dgm:pt>
    <dgm:pt modelId="{7036EC9F-3D31-46BB-97AD-D1A023A5691A}" type="parTrans" cxnId="{82E9EE34-6218-4F54-85B5-30957FF95C0C}">
      <dgm:prSet/>
      <dgm:spPr/>
      <dgm:t>
        <a:bodyPr/>
        <a:lstStyle/>
        <a:p>
          <a:endParaRPr lang="zh-CN" altLang="en-US"/>
        </a:p>
      </dgm:t>
    </dgm:pt>
    <dgm:pt modelId="{1327C6FF-F6FA-4F4A-B99C-CE14841EB8BF}" type="sibTrans" cxnId="{82E9EE34-6218-4F54-85B5-30957FF95C0C}">
      <dgm:prSet/>
      <dgm:spPr/>
      <dgm:t>
        <a:bodyPr/>
        <a:lstStyle/>
        <a:p>
          <a:endParaRPr lang="zh-CN" altLang="en-US"/>
        </a:p>
      </dgm:t>
    </dgm:pt>
    <dgm:pt modelId="{80B210B4-EB0C-42EE-91E2-7D36EE7E9C40}">
      <dgm:prSet custT="1"/>
      <dgm:spPr/>
      <dgm:t>
        <a:bodyPr/>
        <a:lstStyle/>
        <a:p>
          <a:r>
            <a:rPr lang="en-US" sz="1800" b="0" dirty="0"/>
            <a:t>5</a:t>
          </a:r>
          <a:r>
            <a:rPr lang="zh-CN" sz="1800" b="0" dirty="0"/>
            <a:t>、</a:t>
          </a:r>
          <a:r>
            <a:rPr lang="zh-CN" altLang="en-US" sz="1800" b="0" dirty="0"/>
            <a:t>机制体制不配套。</a:t>
          </a:r>
          <a:r>
            <a:rPr lang="zh-CN" sz="1800" b="0" dirty="0"/>
            <a:t>在运行机制、补偿制度、人员编制、医保支持、分配机制等配套机制上缺乏同步改革推进</a:t>
          </a:r>
          <a:r>
            <a:rPr lang="zh-CN" altLang="en-US" sz="1800" b="0" dirty="0"/>
            <a:t>。</a:t>
          </a:r>
          <a:endParaRPr lang="zh-CN" sz="1800" b="0" dirty="0"/>
        </a:p>
      </dgm:t>
    </dgm:pt>
    <dgm:pt modelId="{A5822D9F-E999-4484-B6FD-2BFDDDD41458}" type="parTrans" cxnId="{92A2ED8D-AEFE-4685-B920-A64AE9ABE475}">
      <dgm:prSet/>
      <dgm:spPr/>
      <dgm:t>
        <a:bodyPr/>
        <a:lstStyle/>
        <a:p>
          <a:endParaRPr lang="zh-CN" altLang="en-US"/>
        </a:p>
      </dgm:t>
    </dgm:pt>
    <dgm:pt modelId="{ECEADF2C-3ADA-485D-BF9D-03DA316F8503}" type="sibTrans" cxnId="{92A2ED8D-AEFE-4685-B920-A64AE9ABE475}">
      <dgm:prSet/>
      <dgm:spPr/>
      <dgm:t>
        <a:bodyPr/>
        <a:lstStyle/>
        <a:p>
          <a:endParaRPr lang="zh-CN" altLang="en-US"/>
        </a:p>
      </dgm:t>
    </dgm:pt>
    <dgm:pt modelId="{0BF01473-F819-44F7-992A-86A7BD1F899D}">
      <dgm:prSet custT="1"/>
      <dgm:spPr/>
      <dgm:t>
        <a:bodyPr/>
        <a:lstStyle/>
        <a:p>
          <a:r>
            <a:rPr lang="en-US" altLang="zh-CN" sz="1800" b="0" dirty="0"/>
            <a:t>4</a:t>
          </a:r>
          <a:r>
            <a:rPr lang="zh-CN" altLang="en-US" sz="1800" b="0" dirty="0"/>
            <a:t>、健康管理新局面，模式急需转型，全人群、全生命周期、全健康要素，以疾病为中心转向健康为中心</a:t>
          </a:r>
          <a:endParaRPr lang="zh-CN" sz="1800" b="0" dirty="0"/>
        </a:p>
      </dgm:t>
    </dgm:pt>
    <dgm:pt modelId="{1B99AC3D-FE30-4C8D-AF71-5FBA57A78537}" type="parTrans" cxnId="{11C7782F-C2DD-45B4-9551-81A266F3C1B6}">
      <dgm:prSet/>
      <dgm:spPr/>
      <dgm:t>
        <a:bodyPr/>
        <a:lstStyle/>
        <a:p>
          <a:endParaRPr lang="zh-CN" altLang="en-US"/>
        </a:p>
      </dgm:t>
    </dgm:pt>
    <dgm:pt modelId="{05ADC5F8-3967-40B7-AB80-0436698B19AC}" type="sibTrans" cxnId="{11C7782F-C2DD-45B4-9551-81A266F3C1B6}">
      <dgm:prSet/>
      <dgm:spPr/>
      <dgm:t>
        <a:bodyPr/>
        <a:lstStyle/>
        <a:p>
          <a:endParaRPr lang="zh-CN" altLang="en-US"/>
        </a:p>
      </dgm:t>
    </dgm:pt>
    <dgm:pt modelId="{1659912C-0170-47B8-B40B-21E0D205D44E}" type="pres">
      <dgm:prSet presAssocID="{0F859A4B-6CD1-4F1A-B996-EC61F1A87820}" presName="rootnode" presStyleCnt="0">
        <dgm:presLayoutVars>
          <dgm:chMax/>
          <dgm:chPref/>
          <dgm:dir/>
          <dgm:animLvl val="lvl"/>
        </dgm:presLayoutVars>
      </dgm:prSet>
      <dgm:spPr/>
    </dgm:pt>
    <dgm:pt modelId="{DEE8D66F-5386-4523-AAE5-A52EA483A0D8}" type="pres">
      <dgm:prSet presAssocID="{0F171441-2140-4AF4-AE48-D2618034D6FF}" presName="composite" presStyleCnt="0"/>
      <dgm:spPr/>
    </dgm:pt>
    <dgm:pt modelId="{212C72AF-39D5-4BD0-A40E-11059E85C9A5}" type="pres">
      <dgm:prSet presAssocID="{0F171441-2140-4AF4-AE48-D2618034D6FF}" presName="LShape" presStyleLbl="alignNode1" presStyleIdx="0" presStyleCnt="9"/>
      <dgm:spPr/>
    </dgm:pt>
    <dgm:pt modelId="{84FD15C9-DE8D-4397-AA94-765A20B14DC6}" type="pres">
      <dgm:prSet presAssocID="{0F171441-2140-4AF4-AE48-D2618034D6FF}" presName="ParentText" presStyleLbl="revTx" presStyleIdx="0" presStyleCnt="5">
        <dgm:presLayoutVars>
          <dgm:chMax val="0"/>
          <dgm:chPref val="0"/>
          <dgm:bulletEnabled val="1"/>
        </dgm:presLayoutVars>
      </dgm:prSet>
      <dgm:spPr/>
    </dgm:pt>
    <dgm:pt modelId="{F56080E2-A4F6-4F2C-8982-6189D4DE851E}" type="pres">
      <dgm:prSet presAssocID="{0F171441-2140-4AF4-AE48-D2618034D6FF}" presName="Triangle" presStyleLbl="alignNode1" presStyleIdx="1" presStyleCnt="9"/>
      <dgm:spPr/>
    </dgm:pt>
    <dgm:pt modelId="{475F6786-A973-453C-9B7B-ABED141A292E}" type="pres">
      <dgm:prSet presAssocID="{9544F1A6-2EDC-4C6C-8A7A-01590E53D2EF}" presName="sibTrans" presStyleCnt="0"/>
      <dgm:spPr/>
    </dgm:pt>
    <dgm:pt modelId="{2FB5BE95-5202-4940-B34D-A7EB9ECF4E29}" type="pres">
      <dgm:prSet presAssocID="{9544F1A6-2EDC-4C6C-8A7A-01590E53D2EF}" presName="space" presStyleCnt="0"/>
      <dgm:spPr/>
    </dgm:pt>
    <dgm:pt modelId="{BB9B056F-1AFC-47FE-B25A-3B397CD4E06E}" type="pres">
      <dgm:prSet presAssocID="{185CA4F7-C3AC-4F07-ACB5-E61358E08FB8}" presName="composite" presStyleCnt="0"/>
      <dgm:spPr/>
    </dgm:pt>
    <dgm:pt modelId="{A02D3E89-7EDD-41AF-A4D5-070DD6758064}" type="pres">
      <dgm:prSet presAssocID="{185CA4F7-C3AC-4F07-ACB5-E61358E08FB8}" presName="LShape" presStyleLbl="alignNode1" presStyleIdx="2" presStyleCnt="9"/>
      <dgm:spPr/>
    </dgm:pt>
    <dgm:pt modelId="{2926920E-887B-447C-9DD4-50CBF2CBAD8A}" type="pres">
      <dgm:prSet presAssocID="{185CA4F7-C3AC-4F07-ACB5-E61358E08FB8}" presName="ParentText" presStyleLbl="revTx" presStyleIdx="1" presStyleCnt="5">
        <dgm:presLayoutVars>
          <dgm:chMax val="0"/>
          <dgm:chPref val="0"/>
          <dgm:bulletEnabled val="1"/>
        </dgm:presLayoutVars>
      </dgm:prSet>
      <dgm:spPr/>
    </dgm:pt>
    <dgm:pt modelId="{880FD79D-3652-44EC-84E8-3A28B65E661E}" type="pres">
      <dgm:prSet presAssocID="{185CA4F7-C3AC-4F07-ACB5-E61358E08FB8}" presName="Triangle" presStyleLbl="alignNode1" presStyleIdx="3" presStyleCnt="9"/>
      <dgm:spPr/>
    </dgm:pt>
    <dgm:pt modelId="{6EFCB7A6-A6DF-4CFF-AE62-DF8E01FCFECF}" type="pres">
      <dgm:prSet presAssocID="{35A3D033-D1B7-49E5-9DA3-ED4831052073}" presName="sibTrans" presStyleCnt="0"/>
      <dgm:spPr/>
    </dgm:pt>
    <dgm:pt modelId="{FFA27C98-F8F2-4AE7-B820-5E80143EBC8E}" type="pres">
      <dgm:prSet presAssocID="{35A3D033-D1B7-49E5-9DA3-ED4831052073}" presName="space" presStyleCnt="0"/>
      <dgm:spPr/>
    </dgm:pt>
    <dgm:pt modelId="{A9605B97-D383-4EEB-8E4C-991F74776521}" type="pres">
      <dgm:prSet presAssocID="{964C7158-3E51-472E-A7A1-F9814EE8B5F4}" presName="composite" presStyleCnt="0"/>
      <dgm:spPr/>
    </dgm:pt>
    <dgm:pt modelId="{9D5CD52E-EEFD-4F6A-B8B8-4A0D60188AAF}" type="pres">
      <dgm:prSet presAssocID="{964C7158-3E51-472E-A7A1-F9814EE8B5F4}" presName="LShape" presStyleLbl="alignNode1" presStyleIdx="4" presStyleCnt="9"/>
      <dgm:spPr/>
    </dgm:pt>
    <dgm:pt modelId="{8A1FBCCF-C927-433C-9E35-C8845D56269F}" type="pres">
      <dgm:prSet presAssocID="{964C7158-3E51-472E-A7A1-F9814EE8B5F4}" presName="ParentText" presStyleLbl="revTx" presStyleIdx="2" presStyleCnt="5">
        <dgm:presLayoutVars>
          <dgm:chMax val="0"/>
          <dgm:chPref val="0"/>
          <dgm:bulletEnabled val="1"/>
        </dgm:presLayoutVars>
      </dgm:prSet>
      <dgm:spPr/>
    </dgm:pt>
    <dgm:pt modelId="{FC1CA87D-7A16-491A-BB87-863E7729F821}" type="pres">
      <dgm:prSet presAssocID="{964C7158-3E51-472E-A7A1-F9814EE8B5F4}" presName="Triangle" presStyleLbl="alignNode1" presStyleIdx="5" presStyleCnt="9"/>
      <dgm:spPr/>
    </dgm:pt>
    <dgm:pt modelId="{FCA33E50-C402-4A73-8B34-12DCF0D8B354}" type="pres">
      <dgm:prSet presAssocID="{1327C6FF-F6FA-4F4A-B99C-CE14841EB8BF}" presName="sibTrans" presStyleCnt="0"/>
      <dgm:spPr/>
    </dgm:pt>
    <dgm:pt modelId="{FB8CB31C-CB24-4982-B349-7BE3E9B67CD5}" type="pres">
      <dgm:prSet presAssocID="{1327C6FF-F6FA-4F4A-B99C-CE14841EB8BF}" presName="space" presStyleCnt="0"/>
      <dgm:spPr/>
    </dgm:pt>
    <dgm:pt modelId="{B8FCA74C-18A4-4C05-8920-CA2F6ECED806}" type="pres">
      <dgm:prSet presAssocID="{0BF01473-F819-44F7-992A-86A7BD1F899D}" presName="composite" presStyleCnt="0"/>
      <dgm:spPr/>
    </dgm:pt>
    <dgm:pt modelId="{31BA8B4D-A600-49E0-BDE1-07EE89EC5F70}" type="pres">
      <dgm:prSet presAssocID="{0BF01473-F819-44F7-992A-86A7BD1F899D}" presName="LShape" presStyleLbl="alignNode1" presStyleIdx="6" presStyleCnt="9"/>
      <dgm:spPr/>
    </dgm:pt>
    <dgm:pt modelId="{D70932D5-A37E-40D8-9778-255B00ECE5F1}" type="pres">
      <dgm:prSet presAssocID="{0BF01473-F819-44F7-992A-86A7BD1F899D}" presName="ParentText" presStyleLbl="revTx" presStyleIdx="3" presStyleCnt="5">
        <dgm:presLayoutVars>
          <dgm:chMax val="0"/>
          <dgm:chPref val="0"/>
          <dgm:bulletEnabled val="1"/>
        </dgm:presLayoutVars>
      </dgm:prSet>
      <dgm:spPr/>
    </dgm:pt>
    <dgm:pt modelId="{C5A310F3-0AB7-4FBE-AC56-47C7E3812945}" type="pres">
      <dgm:prSet presAssocID="{0BF01473-F819-44F7-992A-86A7BD1F899D}" presName="Triangle" presStyleLbl="alignNode1" presStyleIdx="7" presStyleCnt="9"/>
      <dgm:spPr/>
    </dgm:pt>
    <dgm:pt modelId="{D6C2EE42-4128-464E-981E-9171B9FEC8B7}" type="pres">
      <dgm:prSet presAssocID="{05ADC5F8-3967-40B7-AB80-0436698B19AC}" presName="sibTrans" presStyleCnt="0"/>
      <dgm:spPr/>
    </dgm:pt>
    <dgm:pt modelId="{25E70F80-FBD6-4102-AE80-3C28E4819474}" type="pres">
      <dgm:prSet presAssocID="{05ADC5F8-3967-40B7-AB80-0436698B19AC}" presName="space" presStyleCnt="0"/>
      <dgm:spPr/>
    </dgm:pt>
    <dgm:pt modelId="{1140A380-6756-4321-90DC-7E5798F8130C}" type="pres">
      <dgm:prSet presAssocID="{80B210B4-EB0C-42EE-91E2-7D36EE7E9C40}" presName="composite" presStyleCnt="0"/>
      <dgm:spPr/>
    </dgm:pt>
    <dgm:pt modelId="{75ED6A91-7213-4578-B3CD-D9EC93028EA1}" type="pres">
      <dgm:prSet presAssocID="{80B210B4-EB0C-42EE-91E2-7D36EE7E9C40}" presName="LShape" presStyleLbl="alignNode1" presStyleIdx="8" presStyleCnt="9"/>
      <dgm:spPr/>
    </dgm:pt>
    <dgm:pt modelId="{4A8BAE1A-DCE7-43C9-B946-DFFB6C7BA1D4}" type="pres">
      <dgm:prSet presAssocID="{80B210B4-EB0C-42EE-91E2-7D36EE7E9C40}" presName="ParentText" presStyleLbl="revTx" presStyleIdx="4" presStyleCnt="5">
        <dgm:presLayoutVars>
          <dgm:chMax val="0"/>
          <dgm:chPref val="0"/>
          <dgm:bulletEnabled val="1"/>
        </dgm:presLayoutVars>
      </dgm:prSet>
      <dgm:spPr/>
    </dgm:pt>
  </dgm:ptLst>
  <dgm:cxnLst>
    <dgm:cxn modelId="{11C7782F-C2DD-45B4-9551-81A266F3C1B6}" srcId="{0F859A4B-6CD1-4F1A-B996-EC61F1A87820}" destId="{0BF01473-F819-44F7-992A-86A7BD1F899D}" srcOrd="3" destOrd="0" parTransId="{1B99AC3D-FE30-4C8D-AF71-5FBA57A78537}" sibTransId="{05ADC5F8-3967-40B7-AB80-0436698B19AC}"/>
    <dgm:cxn modelId="{82E9EE34-6218-4F54-85B5-30957FF95C0C}" srcId="{0F859A4B-6CD1-4F1A-B996-EC61F1A87820}" destId="{964C7158-3E51-472E-A7A1-F9814EE8B5F4}" srcOrd="2" destOrd="0" parTransId="{7036EC9F-3D31-46BB-97AD-D1A023A5691A}" sibTransId="{1327C6FF-F6FA-4F4A-B99C-CE14841EB8BF}"/>
    <dgm:cxn modelId="{25BD4B3B-9025-4C5F-BABF-B1036F5C8274}" type="presOf" srcId="{0F859A4B-6CD1-4F1A-B996-EC61F1A87820}" destId="{1659912C-0170-47B8-B40B-21E0D205D44E}" srcOrd="0" destOrd="0" presId="urn:microsoft.com/office/officeart/2009/3/layout/StepUpProcess"/>
    <dgm:cxn modelId="{D8E25973-DE57-412B-B9B2-11F22E5507A3}" srcId="{0F859A4B-6CD1-4F1A-B996-EC61F1A87820}" destId="{185CA4F7-C3AC-4F07-ACB5-E61358E08FB8}" srcOrd="1" destOrd="0" parTransId="{DD8976E8-43E0-4B6F-AADE-132E0B112229}" sibTransId="{35A3D033-D1B7-49E5-9DA3-ED4831052073}"/>
    <dgm:cxn modelId="{59D8C984-7517-4BD4-B2F0-7EAAAF10B042}" type="presOf" srcId="{80B210B4-EB0C-42EE-91E2-7D36EE7E9C40}" destId="{4A8BAE1A-DCE7-43C9-B946-DFFB6C7BA1D4}" srcOrd="0" destOrd="0" presId="urn:microsoft.com/office/officeart/2009/3/layout/StepUpProcess"/>
    <dgm:cxn modelId="{92A2ED8D-AEFE-4685-B920-A64AE9ABE475}" srcId="{0F859A4B-6CD1-4F1A-B996-EC61F1A87820}" destId="{80B210B4-EB0C-42EE-91E2-7D36EE7E9C40}" srcOrd="4" destOrd="0" parTransId="{A5822D9F-E999-4484-B6FD-2BFDDDD41458}" sibTransId="{ECEADF2C-3ADA-485D-BF9D-03DA316F8503}"/>
    <dgm:cxn modelId="{4BD10098-89C8-4461-B577-C344650E8609}" type="presOf" srcId="{0BF01473-F819-44F7-992A-86A7BD1F899D}" destId="{D70932D5-A37E-40D8-9778-255B00ECE5F1}" srcOrd="0" destOrd="0" presId="urn:microsoft.com/office/officeart/2009/3/layout/StepUpProcess"/>
    <dgm:cxn modelId="{DC2678A5-8052-451B-B9C4-CC5DB0A927F9}" srcId="{0F859A4B-6CD1-4F1A-B996-EC61F1A87820}" destId="{0F171441-2140-4AF4-AE48-D2618034D6FF}" srcOrd="0" destOrd="0" parTransId="{0800341D-B5BB-4CE6-A579-9B69D9C83412}" sibTransId="{9544F1A6-2EDC-4C6C-8A7A-01590E53D2EF}"/>
    <dgm:cxn modelId="{FB5F2AE5-B4F1-4F03-9109-6ED3B2E2126D}" type="presOf" srcId="{0F171441-2140-4AF4-AE48-D2618034D6FF}" destId="{84FD15C9-DE8D-4397-AA94-765A20B14DC6}" srcOrd="0" destOrd="0" presId="urn:microsoft.com/office/officeart/2009/3/layout/StepUpProcess"/>
    <dgm:cxn modelId="{03FD3CE5-E488-41E9-A151-8307F84B3403}" type="presOf" srcId="{185CA4F7-C3AC-4F07-ACB5-E61358E08FB8}" destId="{2926920E-887B-447C-9DD4-50CBF2CBAD8A}" srcOrd="0" destOrd="0" presId="urn:microsoft.com/office/officeart/2009/3/layout/StepUpProcess"/>
    <dgm:cxn modelId="{AE8F44F2-A3F4-4C88-A9D4-9042141A1FE5}" type="presOf" srcId="{964C7158-3E51-472E-A7A1-F9814EE8B5F4}" destId="{8A1FBCCF-C927-433C-9E35-C8845D56269F}" srcOrd="0" destOrd="0" presId="urn:microsoft.com/office/officeart/2009/3/layout/StepUpProcess"/>
    <dgm:cxn modelId="{D8B4DE70-6245-4735-9C59-FFED6380FFF5}" type="presParOf" srcId="{1659912C-0170-47B8-B40B-21E0D205D44E}" destId="{DEE8D66F-5386-4523-AAE5-A52EA483A0D8}" srcOrd="0" destOrd="0" presId="urn:microsoft.com/office/officeart/2009/3/layout/StepUpProcess"/>
    <dgm:cxn modelId="{E8DF1A4B-944D-4EF4-9D1B-355AE0F87921}" type="presParOf" srcId="{DEE8D66F-5386-4523-AAE5-A52EA483A0D8}" destId="{212C72AF-39D5-4BD0-A40E-11059E85C9A5}" srcOrd="0" destOrd="0" presId="urn:microsoft.com/office/officeart/2009/3/layout/StepUpProcess"/>
    <dgm:cxn modelId="{9D122B13-75EE-48CF-B222-A5FAFC941559}" type="presParOf" srcId="{DEE8D66F-5386-4523-AAE5-A52EA483A0D8}" destId="{84FD15C9-DE8D-4397-AA94-765A20B14DC6}" srcOrd="1" destOrd="0" presId="urn:microsoft.com/office/officeart/2009/3/layout/StepUpProcess"/>
    <dgm:cxn modelId="{1B602086-2F18-4B56-8ADF-34219066EA0E}" type="presParOf" srcId="{DEE8D66F-5386-4523-AAE5-A52EA483A0D8}" destId="{F56080E2-A4F6-4F2C-8982-6189D4DE851E}" srcOrd="2" destOrd="0" presId="urn:microsoft.com/office/officeart/2009/3/layout/StepUpProcess"/>
    <dgm:cxn modelId="{47C89FD0-6BCF-490D-8309-9B3729D9318E}" type="presParOf" srcId="{1659912C-0170-47B8-B40B-21E0D205D44E}" destId="{475F6786-A973-453C-9B7B-ABED141A292E}" srcOrd="1" destOrd="0" presId="urn:microsoft.com/office/officeart/2009/3/layout/StepUpProcess"/>
    <dgm:cxn modelId="{F07E5C42-DEA5-44A7-9D69-92D734872EDA}" type="presParOf" srcId="{475F6786-A973-453C-9B7B-ABED141A292E}" destId="{2FB5BE95-5202-4940-B34D-A7EB9ECF4E29}" srcOrd="0" destOrd="0" presId="urn:microsoft.com/office/officeart/2009/3/layout/StepUpProcess"/>
    <dgm:cxn modelId="{55B6C420-902E-427C-9E61-89D3DCF5DE18}" type="presParOf" srcId="{1659912C-0170-47B8-B40B-21E0D205D44E}" destId="{BB9B056F-1AFC-47FE-B25A-3B397CD4E06E}" srcOrd="2" destOrd="0" presId="urn:microsoft.com/office/officeart/2009/3/layout/StepUpProcess"/>
    <dgm:cxn modelId="{CF86713B-26DC-4C44-8257-8A17691F9D05}" type="presParOf" srcId="{BB9B056F-1AFC-47FE-B25A-3B397CD4E06E}" destId="{A02D3E89-7EDD-41AF-A4D5-070DD6758064}" srcOrd="0" destOrd="0" presId="urn:microsoft.com/office/officeart/2009/3/layout/StepUpProcess"/>
    <dgm:cxn modelId="{AFA60A7D-4698-4D6A-B8A2-532DD2C04E2C}" type="presParOf" srcId="{BB9B056F-1AFC-47FE-B25A-3B397CD4E06E}" destId="{2926920E-887B-447C-9DD4-50CBF2CBAD8A}" srcOrd="1" destOrd="0" presId="urn:microsoft.com/office/officeart/2009/3/layout/StepUpProcess"/>
    <dgm:cxn modelId="{5A4DC68F-D14E-4645-95BD-71C358569C71}" type="presParOf" srcId="{BB9B056F-1AFC-47FE-B25A-3B397CD4E06E}" destId="{880FD79D-3652-44EC-84E8-3A28B65E661E}" srcOrd="2" destOrd="0" presId="urn:microsoft.com/office/officeart/2009/3/layout/StepUpProcess"/>
    <dgm:cxn modelId="{ED14CD18-AE26-4607-AD1A-0BA746DE7AEA}" type="presParOf" srcId="{1659912C-0170-47B8-B40B-21E0D205D44E}" destId="{6EFCB7A6-A6DF-4CFF-AE62-DF8E01FCFECF}" srcOrd="3" destOrd="0" presId="urn:microsoft.com/office/officeart/2009/3/layout/StepUpProcess"/>
    <dgm:cxn modelId="{A9A9373A-D958-4F15-A983-6E4E53402E06}" type="presParOf" srcId="{6EFCB7A6-A6DF-4CFF-AE62-DF8E01FCFECF}" destId="{FFA27C98-F8F2-4AE7-B820-5E80143EBC8E}" srcOrd="0" destOrd="0" presId="urn:microsoft.com/office/officeart/2009/3/layout/StepUpProcess"/>
    <dgm:cxn modelId="{17684167-FC55-4748-B802-D77526F5EC6D}" type="presParOf" srcId="{1659912C-0170-47B8-B40B-21E0D205D44E}" destId="{A9605B97-D383-4EEB-8E4C-991F74776521}" srcOrd="4" destOrd="0" presId="urn:microsoft.com/office/officeart/2009/3/layout/StepUpProcess"/>
    <dgm:cxn modelId="{90F78927-2A1E-47D8-95F7-BABDBFCA21B2}" type="presParOf" srcId="{A9605B97-D383-4EEB-8E4C-991F74776521}" destId="{9D5CD52E-EEFD-4F6A-B8B8-4A0D60188AAF}" srcOrd="0" destOrd="0" presId="urn:microsoft.com/office/officeart/2009/3/layout/StepUpProcess"/>
    <dgm:cxn modelId="{CAC972C8-2BBE-4475-84E4-0BDD58FCB477}" type="presParOf" srcId="{A9605B97-D383-4EEB-8E4C-991F74776521}" destId="{8A1FBCCF-C927-433C-9E35-C8845D56269F}" srcOrd="1" destOrd="0" presId="urn:microsoft.com/office/officeart/2009/3/layout/StepUpProcess"/>
    <dgm:cxn modelId="{9CE0B58D-765B-42DD-8B7D-E5DC2FAB41F8}" type="presParOf" srcId="{A9605B97-D383-4EEB-8E4C-991F74776521}" destId="{FC1CA87D-7A16-491A-BB87-863E7729F821}" srcOrd="2" destOrd="0" presId="urn:microsoft.com/office/officeart/2009/3/layout/StepUpProcess"/>
    <dgm:cxn modelId="{1E2F9CC0-C810-4803-8692-9187D1E3F86A}" type="presParOf" srcId="{1659912C-0170-47B8-B40B-21E0D205D44E}" destId="{FCA33E50-C402-4A73-8B34-12DCF0D8B354}" srcOrd="5" destOrd="0" presId="urn:microsoft.com/office/officeart/2009/3/layout/StepUpProcess"/>
    <dgm:cxn modelId="{39674C1A-C59A-4D92-9A37-58CFC7B0053E}" type="presParOf" srcId="{FCA33E50-C402-4A73-8B34-12DCF0D8B354}" destId="{FB8CB31C-CB24-4982-B349-7BE3E9B67CD5}" srcOrd="0" destOrd="0" presId="urn:microsoft.com/office/officeart/2009/3/layout/StepUpProcess"/>
    <dgm:cxn modelId="{5E905A63-EA6F-48F1-B66A-5812F511F0ED}" type="presParOf" srcId="{1659912C-0170-47B8-B40B-21E0D205D44E}" destId="{B8FCA74C-18A4-4C05-8920-CA2F6ECED806}" srcOrd="6" destOrd="0" presId="urn:microsoft.com/office/officeart/2009/3/layout/StepUpProcess"/>
    <dgm:cxn modelId="{6A4C63FA-0C30-457C-8103-49F320CF088D}" type="presParOf" srcId="{B8FCA74C-18A4-4C05-8920-CA2F6ECED806}" destId="{31BA8B4D-A600-49E0-BDE1-07EE89EC5F70}" srcOrd="0" destOrd="0" presId="urn:microsoft.com/office/officeart/2009/3/layout/StepUpProcess"/>
    <dgm:cxn modelId="{62E0D2C6-89E0-42D4-9A39-A62CA21BAA37}" type="presParOf" srcId="{B8FCA74C-18A4-4C05-8920-CA2F6ECED806}" destId="{D70932D5-A37E-40D8-9778-255B00ECE5F1}" srcOrd="1" destOrd="0" presId="urn:microsoft.com/office/officeart/2009/3/layout/StepUpProcess"/>
    <dgm:cxn modelId="{5BD0027B-D0D4-4045-A811-A52D6517D5CC}" type="presParOf" srcId="{B8FCA74C-18A4-4C05-8920-CA2F6ECED806}" destId="{C5A310F3-0AB7-4FBE-AC56-47C7E3812945}" srcOrd="2" destOrd="0" presId="urn:microsoft.com/office/officeart/2009/3/layout/StepUpProcess"/>
    <dgm:cxn modelId="{97BA2B11-CF8B-4776-A002-8851FA101025}" type="presParOf" srcId="{1659912C-0170-47B8-B40B-21E0D205D44E}" destId="{D6C2EE42-4128-464E-981E-9171B9FEC8B7}" srcOrd="7" destOrd="0" presId="urn:microsoft.com/office/officeart/2009/3/layout/StepUpProcess"/>
    <dgm:cxn modelId="{B1BA4236-167C-4CFE-A07B-F03CE6EB51C3}" type="presParOf" srcId="{D6C2EE42-4128-464E-981E-9171B9FEC8B7}" destId="{25E70F80-FBD6-4102-AE80-3C28E4819474}" srcOrd="0" destOrd="0" presId="urn:microsoft.com/office/officeart/2009/3/layout/StepUpProcess"/>
    <dgm:cxn modelId="{B8CC7A06-2950-4E4D-A1D9-C40569CC5CF1}" type="presParOf" srcId="{1659912C-0170-47B8-B40B-21E0D205D44E}" destId="{1140A380-6756-4321-90DC-7E5798F8130C}" srcOrd="8" destOrd="0" presId="urn:microsoft.com/office/officeart/2009/3/layout/StepUpProcess"/>
    <dgm:cxn modelId="{1E554B34-DCAB-4456-8349-9AC51044DA07}" type="presParOf" srcId="{1140A380-6756-4321-90DC-7E5798F8130C}" destId="{75ED6A91-7213-4578-B3CD-D9EC93028EA1}" srcOrd="0" destOrd="0" presId="urn:microsoft.com/office/officeart/2009/3/layout/StepUpProcess"/>
    <dgm:cxn modelId="{10F3D8E5-0DAF-4A3E-AE70-969C8E24ECE0}" type="presParOf" srcId="{1140A380-6756-4321-90DC-7E5798F8130C}" destId="{4A8BAE1A-DCE7-43C9-B946-DFFB6C7BA1D4}" srcOrd="1" destOrd="0" presId="urn:microsoft.com/office/officeart/2009/3/layout/StepUpProcess"/>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521C8B-3389-42FD-B829-547F2D99B7F7}" type="doc">
      <dgm:prSet loTypeId="urn:microsoft.com/office/officeart/2009/layout/CircleArrowProcess" loCatId="cycle" qsTypeId="urn:microsoft.com/office/officeart/2005/8/quickstyle/simple4" qsCatId="simple" csTypeId="urn:microsoft.com/office/officeart/2005/8/colors/colorful5" csCatId="colorful" phldr="1"/>
      <dgm:spPr/>
      <dgm:t>
        <a:bodyPr/>
        <a:lstStyle/>
        <a:p>
          <a:endParaRPr lang="zh-CN" altLang="en-US"/>
        </a:p>
      </dgm:t>
    </dgm:pt>
    <dgm:pt modelId="{FB82D9D3-6811-4B0C-9996-AB41FD97F0FF}">
      <dgm:prSet phldrT="[文本]" custT="1"/>
      <dgm:spPr/>
      <dgm:t>
        <a:bodyPr/>
        <a:lstStyle/>
        <a:p>
          <a:r>
            <a:rPr lang="zh-CN" altLang="en-US" sz="2000" dirty="0">
              <a:latin typeface="Adobe 黑体 Std R" panose="020B0400000000000000" pitchFamily="34" charset="-122"/>
              <a:ea typeface="Adobe 黑体 Std R" panose="020B0400000000000000" pitchFamily="34" charset="-122"/>
            </a:rPr>
            <a:t>运行机制</a:t>
          </a:r>
        </a:p>
      </dgm:t>
    </dgm:pt>
    <dgm:pt modelId="{D52B9578-79DD-40FF-8AEC-20A890215F56}" type="parTrans" cxnId="{D2602BCC-A121-4009-A00E-97EC0A5D0FF6}">
      <dgm:prSet/>
      <dgm:spPr/>
      <dgm:t>
        <a:bodyPr/>
        <a:lstStyle/>
        <a:p>
          <a:endParaRPr lang="zh-CN" altLang="en-US"/>
        </a:p>
      </dgm:t>
    </dgm:pt>
    <dgm:pt modelId="{D252F666-3B1F-471F-BD5A-A48E2DFF3A5A}" type="sibTrans" cxnId="{D2602BCC-A121-4009-A00E-97EC0A5D0FF6}">
      <dgm:prSet/>
      <dgm:spPr/>
      <dgm:t>
        <a:bodyPr/>
        <a:lstStyle/>
        <a:p>
          <a:endParaRPr lang="zh-CN" altLang="en-US"/>
        </a:p>
      </dgm:t>
    </dgm:pt>
    <dgm:pt modelId="{058A5D3E-1170-4639-8836-51916F8D0938}">
      <dgm:prSet phldrT="[文本]" custT="1"/>
      <dgm:spPr/>
      <dgm:t>
        <a:bodyPr/>
        <a:lstStyle/>
        <a:p>
          <a:r>
            <a:rPr lang="zh-CN" altLang="en-US" sz="2000" dirty="0">
              <a:latin typeface="Adobe 黑体 Std R" panose="020B0400000000000000" pitchFamily="34" charset="-122"/>
              <a:ea typeface="Adobe 黑体 Std R" panose="020B0400000000000000" pitchFamily="34" charset="-122"/>
            </a:rPr>
            <a:t>补偿机制</a:t>
          </a:r>
        </a:p>
      </dgm:t>
    </dgm:pt>
    <dgm:pt modelId="{F284A297-3C6B-469C-A7B1-EC08798E0AA0}" type="parTrans" cxnId="{0EBC7C31-D326-4C24-B0BE-BF07BA8D089D}">
      <dgm:prSet/>
      <dgm:spPr/>
      <dgm:t>
        <a:bodyPr/>
        <a:lstStyle/>
        <a:p>
          <a:endParaRPr lang="zh-CN" altLang="en-US"/>
        </a:p>
      </dgm:t>
    </dgm:pt>
    <dgm:pt modelId="{741BFFA3-8930-434F-8054-55DBDFAA353D}" type="sibTrans" cxnId="{0EBC7C31-D326-4C24-B0BE-BF07BA8D089D}">
      <dgm:prSet/>
      <dgm:spPr/>
      <dgm:t>
        <a:bodyPr/>
        <a:lstStyle/>
        <a:p>
          <a:endParaRPr lang="zh-CN" altLang="en-US"/>
        </a:p>
      </dgm:t>
    </dgm:pt>
    <dgm:pt modelId="{4F317073-AD7B-4E2E-BF67-3D282128EC69}">
      <dgm:prSet phldrT="[文本]" custT="1"/>
      <dgm:spPr/>
      <dgm:t>
        <a:bodyPr/>
        <a:lstStyle/>
        <a:p>
          <a:r>
            <a:rPr lang="zh-CN" altLang="en-US" sz="2000" dirty="0">
              <a:latin typeface="Adobe 黑体 Std R" panose="020B0400000000000000" pitchFamily="34" charset="-122"/>
              <a:ea typeface="Adobe 黑体 Std R" panose="020B0400000000000000" pitchFamily="34" charset="-122"/>
            </a:rPr>
            <a:t>人员编制</a:t>
          </a:r>
        </a:p>
      </dgm:t>
    </dgm:pt>
    <dgm:pt modelId="{51BDCA10-168B-48D5-AB5B-6F647453157B}" type="parTrans" cxnId="{EFDE4B74-F738-4903-BFD4-C7CD9DE3688E}">
      <dgm:prSet/>
      <dgm:spPr/>
      <dgm:t>
        <a:bodyPr/>
        <a:lstStyle/>
        <a:p>
          <a:endParaRPr lang="zh-CN" altLang="en-US"/>
        </a:p>
      </dgm:t>
    </dgm:pt>
    <dgm:pt modelId="{299AE7DA-0B8A-4906-9A38-67CEA2DA7106}" type="sibTrans" cxnId="{EFDE4B74-F738-4903-BFD4-C7CD9DE3688E}">
      <dgm:prSet/>
      <dgm:spPr/>
      <dgm:t>
        <a:bodyPr/>
        <a:lstStyle/>
        <a:p>
          <a:endParaRPr lang="zh-CN" altLang="en-US"/>
        </a:p>
      </dgm:t>
    </dgm:pt>
    <dgm:pt modelId="{40AFD03D-E23E-457D-B15A-F9C320CA0872}">
      <dgm:prSet phldrT="[文本]" custT="1"/>
      <dgm:spPr/>
      <dgm:t>
        <a:bodyPr/>
        <a:lstStyle/>
        <a:p>
          <a:r>
            <a:rPr lang="zh-CN" altLang="en-US" sz="2000" dirty="0">
              <a:latin typeface="Adobe 黑体 Std R" panose="020B0400000000000000" pitchFamily="34" charset="-122"/>
              <a:ea typeface="Adobe 黑体 Std R" panose="020B0400000000000000" pitchFamily="34" charset="-122"/>
            </a:rPr>
            <a:t>医保报销</a:t>
          </a:r>
        </a:p>
      </dgm:t>
    </dgm:pt>
    <dgm:pt modelId="{E59BAF74-541B-4928-A3CD-3A2B8354B31D}" type="parTrans" cxnId="{11C6DDD4-872C-4074-8B2F-288BF528478D}">
      <dgm:prSet/>
      <dgm:spPr/>
      <dgm:t>
        <a:bodyPr/>
        <a:lstStyle/>
        <a:p>
          <a:endParaRPr lang="zh-CN" altLang="en-US"/>
        </a:p>
      </dgm:t>
    </dgm:pt>
    <dgm:pt modelId="{7E15E6A5-F38C-4586-B5F1-F8D5FB4B8C07}" type="sibTrans" cxnId="{11C6DDD4-872C-4074-8B2F-288BF528478D}">
      <dgm:prSet/>
      <dgm:spPr/>
      <dgm:t>
        <a:bodyPr/>
        <a:lstStyle/>
        <a:p>
          <a:endParaRPr lang="zh-CN" altLang="en-US"/>
        </a:p>
      </dgm:t>
    </dgm:pt>
    <dgm:pt modelId="{0B74A1EA-9A98-46D8-AD8A-F9FAFED66C02}" type="pres">
      <dgm:prSet presAssocID="{00521C8B-3389-42FD-B829-547F2D99B7F7}" presName="Name0" presStyleCnt="0">
        <dgm:presLayoutVars>
          <dgm:chMax val="7"/>
          <dgm:chPref val="7"/>
          <dgm:dir/>
          <dgm:animLvl val="lvl"/>
        </dgm:presLayoutVars>
      </dgm:prSet>
      <dgm:spPr/>
    </dgm:pt>
    <dgm:pt modelId="{7CF29BD6-FEA9-45E5-B66F-F465B4171A03}" type="pres">
      <dgm:prSet presAssocID="{FB82D9D3-6811-4B0C-9996-AB41FD97F0FF}" presName="Accent1" presStyleCnt="0"/>
      <dgm:spPr/>
    </dgm:pt>
    <dgm:pt modelId="{3C4DE70A-6C11-405D-8298-577569C54101}" type="pres">
      <dgm:prSet presAssocID="{FB82D9D3-6811-4B0C-9996-AB41FD97F0FF}" presName="Accent" presStyleLbl="node1" presStyleIdx="0" presStyleCnt="4"/>
      <dgm:spPr/>
    </dgm:pt>
    <dgm:pt modelId="{606F5507-6B32-49B9-B4DB-A61097045280}" type="pres">
      <dgm:prSet presAssocID="{FB82D9D3-6811-4B0C-9996-AB41FD97F0FF}" presName="Parent1" presStyleLbl="revTx" presStyleIdx="0" presStyleCnt="4">
        <dgm:presLayoutVars>
          <dgm:chMax val="1"/>
          <dgm:chPref val="1"/>
          <dgm:bulletEnabled val="1"/>
        </dgm:presLayoutVars>
      </dgm:prSet>
      <dgm:spPr/>
    </dgm:pt>
    <dgm:pt modelId="{6EDD969B-8762-403D-A935-4B7E2DBB59C3}" type="pres">
      <dgm:prSet presAssocID="{058A5D3E-1170-4639-8836-51916F8D0938}" presName="Accent2" presStyleCnt="0"/>
      <dgm:spPr/>
    </dgm:pt>
    <dgm:pt modelId="{ECD28913-3870-458A-B1A4-7A719FF6AB34}" type="pres">
      <dgm:prSet presAssocID="{058A5D3E-1170-4639-8836-51916F8D0938}" presName="Accent" presStyleLbl="node1" presStyleIdx="1" presStyleCnt="4"/>
      <dgm:spPr/>
    </dgm:pt>
    <dgm:pt modelId="{497D6A8C-86B4-46BA-A5A6-6E59A8766729}" type="pres">
      <dgm:prSet presAssocID="{058A5D3E-1170-4639-8836-51916F8D0938}" presName="Parent2" presStyleLbl="revTx" presStyleIdx="1" presStyleCnt="4">
        <dgm:presLayoutVars>
          <dgm:chMax val="1"/>
          <dgm:chPref val="1"/>
          <dgm:bulletEnabled val="1"/>
        </dgm:presLayoutVars>
      </dgm:prSet>
      <dgm:spPr/>
    </dgm:pt>
    <dgm:pt modelId="{7CF98DDA-619B-43B9-B60D-08C757C01C59}" type="pres">
      <dgm:prSet presAssocID="{4F317073-AD7B-4E2E-BF67-3D282128EC69}" presName="Accent3" presStyleCnt="0"/>
      <dgm:spPr/>
    </dgm:pt>
    <dgm:pt modelId="{BEEAA224-790A-45B1-8FC2-5FC6585F50D7}" type="pres">
      <dgm:prSet presAssocID="{4F317073-AD7B-4E2E-BF67-3D282128EC69}" presName="Accent" presStyleLbl="node1" presStyleIdx="2" presStyleCnt="4"/>
      <dgm:spPr/>
    </dgm:pt>
    <dgm:pt modelId="{1DD63009-F159-4E66-A25A-D1F010D78315}" type="pres">
      <dgm:prSet presAssocID="{4F317073-AD7B-4E2E-BF67-3D282128EC69}" presName="Parent3" presStyleLbl="revTx" presStyleIdx="2" presStyleCnt="4">
        <dgm:presLayoutVars>
          <dgm:chMax val="1"/>
          <dgm:chPref val="1"/>
          <dgm:bulletEnabled val="1"/>
        </dgm:presLayoutVars>
      </dgm:prSet>
      <dgm:spPr/>
    </dgm:pt>
    <dgm:pt modelId="{C0A3405E-0227-4972-B021-255994B7DEA9}" type="pres">
      <dgm:prSet presAssocID="{40AFD03D-E23E-457D-B15A-F9C320CA0872}" presName="Accent4" presStyleCnt="0"/>
      <dgm:spPr/>
    </dgm:pt>
    <dgm:pt modelId="{EEB91353-AB0E-41E9-9A8D-96F043B25C6A}" type="pres">
      <dgm:prSet presAssocID="{40AFD03D-E23E-457D-B15A-F9C320CA0872}" presName="Accent" presStyleLbl="node1" presStyleIdx="3" presStyleCnt="4"/>
      <dgm:spPr/>
    </dgm:pt>
    <dgm:pt modelId="{5F281251-E1E0-4562-8DB0-23292FB46F19}" type="pres">
      <dgm:prSet presAssocID="{40AFD03D-E23E-457D-B15A-F9C320CA0872}" presName="Parent4" presStyleLbl="revTx" presStyleIdx="3" presStyleCnt="4">
        <dgm:presLayoutVars>
          <dgm:chMax val="1"/>
          <dgm:chPref val="1"/>
          <dgm:bulletEnabled val="1"/>
        </dgm:presLayoutVars>
      </dgm:prSet>
      <dgm:spPr/>
    </dgm:pt>
  </dgm:ptLst>
  <dgm:cxnLst>
    <dgm:cxn modelId="{8BAD9E30-B2AF-45A8-855E-8079E858E22E}" type="presOf" srcId="{058A5D3E-1170-4639-8836-51916F8D0938}" destId="{497D6A8C-86B4-46BA-A5A6-6E59A8766729}" srcOrd="0" destOrd="0" presId="urn:microsoft.com/office/officeart/2009/layout/CircleArrowProcess"/>
    <dgm:cxn modelId="{0EBC7C31-D326-4C24-B0BE-BF07BA8D089D}" srcId="{00521C8B-3389-42FD-B829-547F2D99B7F7}" destId="{058A5D3E-1170-4639-8836-51916F8D0938}" srcOrd="1" destOrd="0" parTransId="{F284A297-3C6B-469C-A7B1-EC08798E0AA0}" sibTransId="{741BFFA3-8930-434F-8054-55DBDFAA353D}"/>
    <dgm:cxn modelId="{473A3441-0462-4E6A-A703-22022694DEF8}" type="presOf" srcId="{4F317073-AD7B-4E2E-BF67-3D282128EC69}" destId="{1DD63009-F159-4E66-A25A-D1F010D78315}" srcOrd="0" destOrd="0" presId="urn:microsoft.com/office/officeart/2009/layout/CircleArrowProcess"/>
    <dgm:cxn modelId="{014B3744-668E-48B0-BD62-BEC5F283AC57}" type="presOf" srcId="{00521C8B-3389-42FD-B829-547F2D99B7F7}" destId="{0B74A1EA-9A98-46D8-AD8A-F9FAFED66C02}" srcOrd="0" destOrd="0" presId="urn:microsoft.com/office/officeart/2009/layout/CircleArrowProcess"/>
    <dgm:cxn modelId="{EFDE4B74-F738-4903-BFD4-C7CD9DE3688E}" srcId="{00521C8B-3389-42FD-B829-547F2D99B7F7}" destId="{4F317073-AD7B-4E2E-BF67-3D282128EC69}" srcOrd="2" destOrd="0" parTransId="{51BDCA10-168B-48D5-AB5B-6F647453157B}" sibTransId="{299AE7DA-0B8A-4906-9A38-67CEA2DA7106}"/>
    <dgm:cxn modelId="{26E70590-5318-4944-9022-2A01A4AD4863}" type="presOf" srcId="{40AFD03D-E23E-457D-B15A-F9C320CA0872}" destId="{5F281251-E1E0-4562-8DB0-23292FB46F19}" srcOrd="0" destOrd="0" presId="urn:microsoft.com/office/officeart/2009/layout/CircleArrowProcess"/>
    <dgm:cxn modelId="{D7B36DA6-714C-4E14-AE33-FC49CB1D0C24}" type="presOf" srcId="{FB82D9D3-6811-4B0C-9996-AB41FD97F0FF}" destId="{606F5507-6B32-49B9-B4DB-A61097045280}" srcOrd="0" destOrd="0" presId="urn:microsoft.com/office/officeart/2009/layout/CircleArrowProcess"/>
    <dgm:cxn modelId="{D2602BCC-A121-4009-A00E-97EC0A5D0FF6}" srcId="{00521C8B-3389-42FD-B829-547F2D99B7F7}" destId="{FB82D9D3-6811-4B0C-9996-AB41FD97F0FF}" srcOrd="0" destOrd="0" parTransId="{D52B9578-79DD-40FF-8AEC-20A890215F56}" sibTransId="{D252F666-3B1F-471F-BD5A-A48E2DFF3A5A}"/>
    <dgm:cxn modelId="{11C6DDD4-872C-4074-8B2F-288BF528478D}" srcId="{00521C8B-3389-42FD-B829-547F2D99B7F7}" destId="{40AFD03D-E23E-457D-B15A-F9C320CA0872}" srcOrd="3" destOrd="0" parTransId="{E59BAF74-541B-4928-A3CD-3A2B8354B31D}" sibTransId="{7E15E6A5-F38C-4586-B5F1-F8D5FB4B8C07}"/>
    <dgm:cxn modelId="{67B1664A-C7D1-4E50-9439-F5A63E87BF0E}" type="presParOf" srcId="{0B74A1EA-9A98-46D8-AD8A-F9FAFED66C02}" destId="{7CF29BD6-FEA9-45E5-B66F-F465B4171A03}" srcOrd="0" destOrd="0" presId="urn:microsoft.com/office/officeart/2009/layout/CircleArrowProcess"/>
    <dgm:cxn modelId="{642AC202-1B29-4394-A23B-B7EA16BF3E46}" type="presParOf" srcId="{7CF29BD6-FEA9-45E5-B66F-F465B4171A03}" destId="{3C4DE70A-6C11-405D-8298-577569C54101}" srcOrd="0" destOrd="0" presId="urn:microsoft.com/office/officeart/2009/layout/CircleArrowProcess"/>
    <dgm:cxn modelId="{B7F32BA9-66C3-43E7-9FFC-FE34622121D4}" type="presParOf" srcId="{0B74A1EA-9A98-46D8-AD8A-F9FAFED66C02}" destId="{606F5507-6B32-49B9-B4DB-A61097045280}" srcOrd="1" destOrd="0" presId="urn:microsoft.com/office/officeart/2009/layout/CircleArrowProcess"/>
    <dgm:cxn modelId="{0D3B0C64-EE3B-4CB7-B237-7B2611CBED28}" type="presParOf" srcId="{0B74A1EA-9A98-46D8-AD8A-F9FAFED66C02}" destId="{6EDD969B-8762-403D-A935-4B7E2DBB59C3}" srcOrd="2" destOrd="0" presId="urn:microsoft.com/office/officeart/2009/layout/CircleArrowProcess"/>
    <dgm:cxn modelId="{39B8A6C2-9E7B-4193-BF32-2D4A165755BC}" type="presParOf" srcId="{6EDD969B-8762-403D-A935-4B7E2DBB59C3}" destId="{ECD28913-3870-458A-B1A4-7A719FF6AB34}" srcOrd="0" destOrd="0" presId="urn:microsoft.com/office/officeart/2009/layout/CircleArrowProcess"/>
    <dgm:cxn modelId="{7415A3A0-4546-44C5-BE5B-3CEED30B2082}" type="presParOf" srcId="{0B74A1EA-9A98-46D8-AD8A-F9FAFED66C02}" destId="{497D6A8C-86B4-46BA-A5A6-6E59A8766729}" srcOrd="3" destOrd="0" presId="urn:microsoft.com/office/officeart/2009/layout/CircleArrowProcess"/>
    <dgm:cxn modelId="{06B8F780-EB0D-4FC0-A1B3-1D35504D2B5C}" type="presParOf" srcId="{0B74A1EA-9A98-46D8-AD8A-F9FAFED66C02}" destId="{7CF98DDA-619B-43B9-B60D-08C757C01C59}" srcOrd="4" destOrd="0" presId="urn:microsoft.com/office/officeart/2009/layout/CircleArrowProcess"/>
    <dgm:cxn modelId="{B4689DD4-63E4-4CD7-A31C-8AA95686D8CE}" type="presParOf" srcId="{7CF98DDA-619B-43B9-B60D-08C757C01C59}" destId="{BEEAA224-790A-45B1-8FC2-5FC6585F50D7}" srcOrd="0" destOrd="0" presId="urn:microsoft.com/office/officeart/2009/layout/CircleArrowProcess"/>
    <dgm:cxn modelId="{962ACC9E-5252-4056-940D-8F8CEAF7B5F6}" type="presParOf" srcId="{0B74A1EA-9A98-46D8-AD8A-F9FAFED66C02}" destId="{1DD63009-F159-4E66-A25A-D1F010D78315}" srcOrd="5" destOrd="0" presId="urn:microsoft.com/office/officeart/2009/layout/CircleArrowProcess"/>
    <dgm:cxn modelId="{B5F321EF-92C0-4696-95CE-321B316C7102}" type="presParOf" srcId="{0B74A1EA-9A98-46D8-AD8A-F9FAFED66C02}" destId="{C0A3405E-0227-4972-B021-255994B7DEA9}" srcOrd="6" destOrd="0" presId="urn:microsoft.com/office/officeart/2009/layout/CircleArrowProcess"/>
    <dgm:cxn modelId="{84C760DD-A451-42A4-9777-F51F0038906E}" type="presParOf" srcId="{C0A3405E-0227-4972-B021-255994B7DEA9}" destId="{EEB91353-AB0E-41E9-9A8D-96F043B25C6A}" srcOrd="0" destOrd="0" presId="urn:microsoft.com/office/officeart/2009/layout/CircleArrowProcess"/>
    <dgm:cxn modelId="{C6E6010D-E9D7-4D77-B5B6-662F7C96916F}" type="presParOf" srcId="{0B74A1EA-9A98-46D8-AD8A-F9FAFED66C02}" destId="{5F281251-E1E0-4562-8DB0-23292FB46F19}" srcOrd="7" destOrd="0" presId="urn:microsoft.com/office/officeart/2009/layout/CircleArrowProcess"/>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0E65C5-9DBB-4319-BB28-A907C0F01FA8}" type="doc">
      <dgm:prSet loTypeId="urn:microsoft.com/office/officeart/2005/8/layout/vList5" loCatId="list" qsTypeId="urn:microsoft.com/office/officeart/2005/8/quickstyle/simple4" qsCatId="simple" csTypeId="urn:microsoft.com/office/officeart/2005/8/colors/colorful5" csCatId="colorful" phldr="1"/>
      <dgm:spPr/>
      <dgm:t>
        <a:bodyPr/>
        <a:lstStyle/>
        <a:p>
          <a:endParaRPr lang="zh-CN" altLang="en-US"/>
        </a:p>
      </dgm:t>
    </dgm:pt>
    <dgm:pt modelId="{A2F6438B-418C-4D55-8F52-FD41E53A9BE5}">
      <dgm:prSet custT="1"/>
      <dgm:spPr/>
      <dgm:t>
        <a:bodyPr/>
        <a:lstStyle/>
        <a:p>
          <a:r>
            <a:rPr lang="zh-CN" altLang="en-US" sz="1600" dirty="0">
              <a:latin typeface="黑体" panose="02010609060101010101" pitchFamily="49" charset="-122"/>
              <a:ea typeface="黑体" panose="02010609060101010101" pitchFamily="49" charset="-122"/>
            </a:rPr>
            <a:t>形成区域范围内的慢病防治体系和康复网络，为辖区相关患者人群提供系统、连续、全方位的医疗卫生保健服务。</a:t>
          </a:r>
        </a:p>
      </dgm:t>
    </dgm:pt>
    <dgm:pt modelId="{60C5F313-9A17-4A5E-8F79-D73B6D1085B5}">
      <dgm:prSet custT="1"/>
      <dgm:spPr/>
      <dgm:t>
        <a:bodyPr/>
        <a:lstStyle/>
        <a:p>
          <a:r>
            <a:rPr lang="zh-CN" altLang="en-US" sz="1600" dirty="0">
              <a:latin typeface="黑体" panose="02010609060101010101" pitchFamily="49" charset="-122"/>
              <a:ea typeface="黑体" panose="02010609060101010101" pitchFamily="49" charset="-122"/>
            </a:rPr>
            <a:t>联合阜外医院、宣武医院、同仁医院，</a:t>
          </a:r>
        </a:p>
      </dgm:t>
    </dgm:pt>
    <dgm:pt modelId="{6A1C52D0-FE79-4D5F-A929-125130511274}">
      <dgm:prSet custT="1"/>
      <dgm:spPr/>
      <dgm:t>
        <a:bodyPr/>
        <a:lstStyle/>
        <a:p>
          <a:r>
            <a:rPr lang="zh-CN" altLang="en-US" sz="2000" dirty="0">
              <a:latin typeface="黑体" panose="02010609060101010101" pitchFamily="49" charset="-122"/>
              <a:ea typeface="黑体" panose="02010609060101010101" pitchFamily="49" charset="-122"/>
            </a:rPr>
            <a:t>医疗与公卫整合研究</a:t>
          </a:r>
        </a:p>
      </dgm:t>
    </dgm:pt>
    <dgm:pt modelId="{7FE2941A-1B49-4A8D-89BD-082D44C99469}" type="sibTrans" cxnId="{DBF8385F-5C85-495D-9BFD-AC6E7FB55431}">
      <dgm:prSet/>
      <dgm:spPr/>
      <dgm:t>
        <a:bodyPr/>
        <a:lstStyle/>
        <a:p>
          <a:endParaRPr lang="zh-CN" altLang="en-US"/>
        </a:p>
      </dgm:t>
    </dgm:pt>
    <dgm:pt modelId="{9E3EE358-76EF-41F5-AA84-867F121C841F}" type="parTrans" cxnId="{DBF8385F-5C85-495D-9BFD-AC6E7FB55431}">
      <dgm:prSet/>
      <dgm:spPr/>
      <dgm:t>
        <a:bodyPr/>
        <a:lstStyle/>
        <a:p>
          <a:endParaRPr lang="zh-CN" altLang="en-US"/>
        </a:p>
      </dgm:t>
    </dgm:pt>
    <dgm:pt modelId="{39B50B2E-5A4F-4DE6-9FE5-096B5218425F}" type="sibTrans" cxnId="{CF292487-ABC7-4BDE-80BB-F406C5DF3D9B}">
      <dgm:prSet/>
      <dgm:spPr/>
      <dgm:t>
        <a:bodyPr/>
        <a:lstStyle/>
        <a:p>
          <a:endParaRPr lang="zh-CN" altLang="en-US"/>
        </a:p>
      </dgm:t>
    </dgm:pt>
    <dgm:pt modelId="{99A86FC2-4D24-44F5-84D1-0AEECD2A3794}" type="parTrans" cxnId="{CF292487-ABC7-4BDE-80BB-F406C5DF3D9B}">
      <dgm:prSet/>
      <dgm:spPr/>
      <dgm:t>
        <a:bodyPr/>
        <a:lstStyle/>
        <a:p>
          <a:endParaRPr lang="zh-CN" altLang="en-US"/>
        </a:p>
      </dgm:t>
    </dgm:pt>
    <dgm:pt modelId="{0B9A2C0D-7E99-4938-B909-FEADAE80E70E}" type="sibTrans" cxnId="{F2117B81-E51B-4085-A64F-A9D4B2F0C5B0}">
      <dgm:prSet/>
      <dgm:spPr/>
      <dgm:t>
        <a:bodyPr/>
        <a:lstStyle/>
        <a:p>
          <a:endParaRPr lang="zh-CN" altLang="en-US"/>
        </a:p>
      </dgm:t>
    </dgm:pt>
    <dgm:pt modelId="{81CF7488-CB57-4C5B-82DF-35B76BF15081}" type="parTrans" cxnId="{F2117B81-E51B-4085-A64F-A9D4B2F0C5B0}">
      <dgm:prSet/>
      <dgm:spPr/>
      <dgm:t>
        <a:bodyPr/>
        <a:lstStyle/>
        <a:p>
          <a:endParaRPr lang="zh-CN" altLang="en-US"/>
        </a:p>
      </dgm:t>
    </dgm:pt>
    <dgm:pt modelId="{F4BE6D08-8F0F-471C-8DB8-26CCF6341060}">
      <dgm:prSet phldrT="[文本]" custT="1"/>
      <dgm:spPr/>
      <dgm:t>
        <a:bodyPr/>
        <a:lstStyle/>
        <a:p>
          <a:r>
            <a:rPr lang="zh-CN" altLang="en-US" sz="1600" kern="1200" dirty="0">
              <a:latin typeface="黑体" panose="02010609060101010101" pitchFamily="49" charset="-122"/>
              <a:ea typeface="黑体" panose="02010609060101010101" pitchFamily="49" charset="-122"/>
            </a:rPr>
            <a:t>横向协同，完善医学影像、检验中心功能；</a:t>
          </a:r>
        </a:p>
      </dgm:t>
    </dgm:pt>
    <dgm:pt modelId="{B495D321-52BF-4F13-A30E-2F87036A3866}">
      <dgm:prSet phldrT="[文本]" custT="1"/>
      <dgm:spPr/>
      <dgm:t>
        <a:bodyPr/>
        <a:lstStyle/>
        <a:p>
          <a:r>
            <a:rPr lang="zh-CN" altLang="en-US" sz="2000" dirty="0">
              <a:latin typeface="黑体" panose="02010609060101010101" pitchFamily="49" charset="-122"/>
              <a:ea typeface="黑体" panose="02010609060101010101" pitchFamily="49" charset="-122"/>
            </a:rPr>
            <a:t>医疗体系整合研究</a:t>
          </a:r>
        </a:p>
      </dgm:t>
    </dgm:pt>
    <dgm:pt modelId="{A775EB70-7BC3-4098-A040-F49485E27E2D}" type="sibTrans" cxnId="{61985045-D1D3-4BEA-A3B1-E29143C300F6}">
      <dgm:prSet/>
      <dgm:spPr/>
      <dgm:t>
        <a:bodyPr/>
        <a:lstStyle/>
        <a:p>
          <a:endParaRPr lang="zh-CN" altLang="en-US"/>
        </a:p>
      </dgm:t>
    </dgm:pt>
    <dgm:pt modelId="{7C359556-6E64-4C70-B7E7-F575CBD9AAC9}" type="parTrans" cxnId="{61985045-D1D3-4BEA-A3B1-E29143C300F6}">
      <dgm:prSet/>
      <dgm:spPr/>
      <dgm:t>
        <a:bodyPr/>
        <a:lstStyle/>
        <a:p>
          <a:endParaRPr lang="zh-CN" altLang="en-US"/>
        </a:p>
      </dgm:t>
    </dgm:pt>
    <dgm:pt modelId="{54C28DC2-3876-4EA5-A9D4-810A807D561A}" type="sibTrans" cxnId="{B22FDDC9-999E-40F5-AE82-D2FF90D7F6C4}">
      <dgm:prSet/>
      <dgm:spPr/>
      <dgm:t>
        <a:bodyPr/>
        <a:lstStyle/>
        <a:p>
          <a:endParaRPr lang="zh-CN" altLang="en-US"/>
        </a:p>
      </dgm:t>
    </dgm:pt>
    <dgm:pt modelId="{062FC950-286E-4E1F-8F97-539D46811C4E}" type="parTrans" cxnId="{B22FDDC9-999E-40F5-AE82-D2FF90D7F6C4}">
      <dgm:prSet/>
      <dgm:spPr/>
      <dgm:t>
        <a:bodyPr/>
        <a:lstStyle/>
        <a:p>
          <a:endParaRPr lang="zh-CN" altLang="en-US"/>
        </a:p>
      </dgm:t>
    </dgm:pt>
    <dgm:pt modelId="{BC2C668A-6FEF-4470-914B-6716E124E1BB}">
      <dgm:prSet phldrT="[文本]" custT="1"/>
      <dgm:spPr/>
      <dgm:t>
        <a:bodyPr/>
        <a:lstStyle/>
        <a:p>
          <a:r>
            <a:rPr lang="zh-CN" altLang="en-US" sz="2000" dirty="0">
              <a:latin typeface="黑体" panose="02010609060101010101" pitchFamily="49" charset="-122"/>
              <a:ea typeface="黑体" panose="02010609060101010101" pitchFamily="49" charset="-122"/>
            </a:rPr>
            <a:t>公共卫生整合研究</a:t>
          </a:r>
        </a:p>
      </dgm:t>
    </dgm:pt>
    <dgm:pt modelId="{36540201-5746-4AAD-B9D6-FB99899959C7}" type="sibTrans" cxnId="{12D51528-DF6E-4C1D-90A8-DD42ED652F4A}">
      <dgm:prSet/>
      <dgm:spPr/>
      <dgm:t>
        <a:bodyPr/>
        <a:lstStyle/>
        <a:p>
          <a:endParaRPr lang="zh-CN" altLang="en-US"/>
        </a:p>
      </dgm:t>
    </dgm:pt>
    <dgm:pt modelId="{A3C3B468-B1FE-442C-9B70-85FA8F803CDC}" type="parTrans" cxnId="{12D51528-DF6E-4C1D-90A8-DD42ED652F4A}">
      <dgm:prSet/>
      <dgm:spPr/>
      <dgm:t>
        <a:bodyPr/>
        <a:lstStyle/>
        <a:p>
          <a:endParaRPr lang="zh-CN" altLang="en-US"/>
        </a:p>
      </dgm:t>
    </dgm:pt>
    <dgm:pt modelId="{1C585F2F-5947-4374-9ADC-2C0B7C34F3FA}">
      <dgm:prSet custT="1"/>
      <dgm:spPr/>
      <dgm:t>
        <a:bodyPr/>
        <a:lstStyle/>
        <a:p>
          <a:r>
            <a:rPr lang="zh-CN" altLang="en-US" sz="1600" dirty="0">
              <a:latin typeface="黑体" panose="02010609060101010101" pitchFamily="49" charset="-122"/>
              <a:ea typeface="黑体" panose="02010609060101010101" pitchFamily="49" charset="-122"/>
            </a:rPr>
            <a:t>建设公共卫生</a:t>
          </a:r>
          <a:r>
            <a:rPr lang="en-US" altLang="en-US" sz="1600" dirty="0">
              <a:latin typeface="黑体" panose="02010609060101010101" pitchFamily="49" charset="-122"/>
              <a:ea typeface="黑体" panose="02010609060101010101" pitchFamily="49" charset="-122"/>
            </a:rPr>
            <a:t>GIS</a:t>
          </a:r>
          <a:r>
            <a:rPr lang="zh-CN" altLang="en-US" sz="1600" dirty="0">
              <a:latin typeface="黑体" panose="02010609060101010101" pitchFamily="49" charset="-122"/>
              <a:ea typeface="黑体" panose="02010609060101010101" pitchFamily="49" charset="-122"/>
            </a:rPr>
            <a:t>信息平台。</a:t>
          </a:r>
        </a:p>
      </dgm:t>
    </dgm:pt>
    <dgm:pt modelId="{3CEC2F60-FE95-4B05-975F-10E5287CC451}" type="parTrans" cxnId="{E2E0581C-2B1C-4B8F-937D-B46217C1BE1F}">
      <dgm:prSet/>
      <dgm:spPr/>
      <dgm:t>
        <a:bodyPr/>
        <a:lstStyle/>
        <a:p>
          <a:endParaRPr lang="zh-CN" altLang="en-US"/>
        </a:p>
      </dgm:t>
    </dgm:pt>
    <dgm:pt modelId="{C3A4A532-27E6-4FD7-B4DD-A2AF374DEEFB}" type="sibTrans" cxnId="{E2E0581C-2B1C-4B8F-937D-B46217C1BE1F}">
      <dgm:prSet/>
      <dgm:spPr/>
      <dgm:t>
        <a:bodyPr/>
        <a:lstStyle/>
        <a:p>
          <a:endParaRPr lang="zh-CN" altLang="en-US"/>
        </a:p>
      </dgm:t>
    </dgm:pt>
    <dgm:pt modelId="{815AF009-D7D1-460F-AA31-FF30CBF863E0}">
      <dgm:prSet custT="1"/>
      <dgm:spPr/>
      <dgm:t>
        <a:bodyPr/>
        <a:lstStyle/>
        <a:p>
          <a:r>
            <a:rPr lang="zh-CN" altLang="en-US" sz="1600" dirty="0">
              <a:latin typeface="黑体" panose="02010609060101010101" pitchFamily="49" charset="-122"/>
              <a:ea typeface="黑体" panose="02010609060101010101" pitchFamily="49" charset="-122"/>
            </a:rPr>
            <a:t>整合计生和妇幼保健职能、推进区域医养结合服务</a:t>
          </a:r>
        </a:p>
      </dgm:t>
    </dgm:pt>
    <dgm:pt modelId="{BCDADEA8-EAB1-4850-9369-5181C5BC537B}" type="parTrans" cxnId="{1496B427-46C2-4683-A568-E8F0C91F3A62}">
      <dgm:prSet/>
      <dgm:spPr/>
      <dgm:t>
        <a:bodyPr/>
        <a:lstStyle/>
        <a:p>
          <a:endParaRPr lang="zh-CN" altLang="en-US"/>
        </a:p>
      </dgm:t>
    </dgm:pt>
    <dgm:pt modelId="{21AD2E7D-42F4-41F4-8AE2-09C55BF0BE2D}" type="sibTrans" cxnId="{1496B427-46C2-4683-A568-E8F0C91F3A62}">
      <dgm:prSet/>
      <dgm:spPr/>
      <dgm:t>
        <a:bodyPr/>
        <a:lstStyle/>
        <a:p>
          <a:endParaRPr lang="zh-CN" altLang="en-US"/>
        </a:p>
      </dgm:t>
    </dgm:pt>
    <dgm:pt modelId="{E149C6E5-C1A7-4EED-955B-C1042B1EDB56}">
      <dgm:prSet custT="1"/>
      <dgm:spPr/>
      <dgm:t>
        <a:bodyPr/>
        <a:lstStyle/>
        <a:p>
          <a:r>
            <a:rPr lang="zh-CN" altLang="en-US" sz="1600" dirty="0">
              <a:latin typeface="黑体" panose="02010609060101010101" pitchFamily="49" charset="-122"/>
              <a:ea typeface="黑体" panose="02010609060101010101" pitchFamily="49" charset="-122"/>
            </a:rPr>
            <a:t>生命周期全过程的卫生健康服务</a:t>
          </a:r>
        </a:p>
      </dgm:t>
    </dgm:pt>
    <dgm:pt modelId="{36D9A511-41DC-467E-8EFC-E7A9340901F1}" type="parTrans" cxnId="{52D6625D-5FFB-4293-8EBC-7B93130B9849}">
      <dgm:prSet/>
      <dgm:spPr/>
      <dgm:t>
        <a:bodyPr/>
        <a:lstStyle/>
        <a:p>
          <a:endParaRPr lang="zh-CN" altLang="en-US"/>
        </a:p>
      </dgm:t>
    </dgm:pt>
    <dgm:pt modelId="{AFBD238E-A621-4A45-8F71-7F02361EC348}" type="sibTrans" cxnId="{52D6625D-5FFB-4293-8EBC-7B93130B9849}">
      <dgm:prSet/>
      <dgm:spPr/>
      <dgm:t>
        <a:bodyPr/>
        <a:lstStyle/>
        <a:p>
          <a:endParaRPr lang="zh-CN" altLang="en-US"/>
        </a:p>
      </dgm:t>
    </dgm:pt>
    <dgm:pt modelId="{5D265821-481D-4611-A510-153C0F1B94D1}">
      <dgm:prSet phldrT="[文本]" custT="1"/>
      <dgm:spPr/>
      <dgm:t>
        <a:bodyPr/>
        <a:lstStyle/>
        <a:p>
          <a:r>
            <a:rPr lang="zh-CN" altLang="en-US" sz="1600" kern="1200" dirty="0">
              <a:latin typeface="黑体" panose="02010609060101010101" pitchFamily="49" charset="-122"/>
              <a:ea typeface="黑体" panose="02010609060101010101" pitchFamily="49" charset="-122"/>
            </a:rPr>
            <a:t>纵向整合，扩大医联体的覆盖范围，探索家庭医生签约服务模式创新</a:t>
          </a:r>
          <a:r>
            <a:rPr lang="en-US" altLang="zh-CN" sz="1600" kern="1200" dirty="0">
              <a:latin typeface="黑体" panose="02010609060101010101" pitchFamily="49" charset="-122"/>
              <a:ea typeface="黑体" panose="02010609060101010101" pitchFamily="49" charset="-122"/>
            </a:rPr>
            <a:t>.</a:t>
          </a:r>
          <a:endParaRPr lang="zh-CN" altLang="en-US" sz="1600" kern="1200" dirty="0">
            <a:latin typeface="黑体" panose="02010609060101010101" pitchFamily="49" charset="-122"/>
            <a:ea typeface="黑体" panose="02010609060101010101" pitchFamily="49" charset="-122"/>
          </a:endParaRPr>
        </a:p>
      </dgm:t>
    </dgm:pt>
    <dgm:pt modelId="{5E7D3B47-DC1A-4F91-BC03-301E2373719D}" type="parTrans" cxnId="{E7078501-D3AC-4A18-A88B-CB02B0D867FC}">
      <dgm:prSet/>
      <dgm:spPr/>
      <dgm:t>
        <a:bodyPr/>
        <a:lstStyle/>
        <a:p>
          <a:endParaRPr lang="zh-CN" altLang="en-US"/>
        </a:p>
      </dgm:t>
    </dgm:pt>
    <dgm:pt modelId="{E011E60E-FF38-487A-8893-6E3661507E17}" type="sibTrans" cxnId="{E7078501-D3AC-4A18-A88B-CB02B0D867FC}">
      <dgm:prSet/>
      <dgm:spPr/>
      <dgm:t>
        <a:bodyPr/>
        <a:lstStyle/>
        <a:p>
          <a:endParaRPr lang="zh-CN" altLang="en-US"/>
        </a:p>
      </dgm:t>
    </dgm:pt>
    <dgm:pt modelId="{1C755B2D-A01F-481F-90D8-A36C70368267}">
      <dgm:prSet custT="1"/>
      <dgm:spPr/>
      <dgm:t>
        <a:bodyPr/>
        <a:lstStyle/>
        <a:p>
          <a:r>
            <a:rPr lang="zh-CN" altLang="en-US" sz="2000" b="0" dirty="0">
              <a:latin typeface="黑体" panose="02010609060101010101" pitchFamily="49" charset="-122"/>
              <a:ea typeface="黑体" panose="02010609060101010101" pitchFamily="49" charset="-122"/>
            </a:rPr>
            <a:t>强化卫生协同支撑体系</a:t>
          </a:r>
        </a:p>
      </dgm:t>
    </dgm:pt>
    <dgm:pt modelId="{7930EC24-5D10-4FDF-B61A-EB033FF884ED}" type="parTrans" cxnId="{AECB3AC5-AA04-4110-99D3-303558F9D588}">
      <dgm:prSet/>
      <dgm:spPr/>
      <dgm:t>
        <a:bodyPr/>
        <a:lstStyle/>
        <a:p>
          <a:endParaRPr lang="zh-CN" altLang="en-US"/>
        </a:p>
      </dgm:t>
    </dgm:pt>
    <dgm:pt modelId="{9793CC67-493F-46EE-B5F4-3E6381718768}" type="sibTrans" cxnId="{AECB3AC5-AA04-4110-99D3-303558F9D588}">
      <dgm:prSet/>
      <dgm:spPr/>
      <dgm:t>
        <a:bodyPr/>
        <a:lstStyle/>
        <a:p>
          <a:endParaRPr lang="zh-CN" altLang="en-US"/>
        </a:p>
      </dgm:t>
    </dgm:pt>
    <dgm:pt modelId="{E10256BA-59E1-4409-A69A-A2B9F2E1CA36}" type="pres">
      <dgm:prSet presAssocID="{CF0E65C5-9DBB-4319-BB28-A907C0F01FA8}" presName="Name0" presStyleCnt="0">
        <dgm:presLayoutVars>
          <dgm:dir/>
          <dgm:animLvl val="lvl"/>
          <dgm:resizeHandles val="exact"/>
        </dgm:presLayoutVars>
      </dgm:prSet>
      <dgm:spPr/>
    </dgm:pt>
    <dgm:pt modelId="{88493DCC-908A-4CCC-8B23-AC268AB01392}" type="pres">
      <dgm:prSet presAssocID="{B495D321-52BF-4F13-A30E-2F87036A3866}" presName="linNode" presStyleCnt="0"/>
      <dgm:spPr/>
    </dgm:pt>
    <dgm:pt modelId="{7299FBB8-0991-4E34-82BE-EA18201B0374}" type="pres">
      <dgm:prSet presAssocID="{B495D321-52BF-4F13-A30E-2F87036A3866}" presName="parentText" presStyleLbl="node1" presStyleIdx="0" presStyleCnt="4" custScaleY="7095">
        <dgm:presLayoutVars>
          <dgm:chMax val="1"/>
          <dgm:bulletEnabled val="1"/>
        </dgm:presLayoutVars>
      </dgm:prSet>
      <dgm:spPr/>
    </dgm:pt>
    <dgm:pt modelId="{56D8CE29-C737-49A8-B4C8-233FE37A86C0}" type="pres">
      <dgm:prSet presAssocID="{B495D321-52BF-4F13-A30E-2F87036A3866}" presName="descendantText" presStyleLbl="alignAccFollowNode1" presStyleIdx="0" presStyleCnt="3" custScaleY="19749">
        <dgm:presLayoutVars>
          <dgm:bulletEnabled val="1"/>
        </dgm:presLayoutVars>
      </dgm:prSet>
      <dgm:spPr/>
    </dgm:pt>
    <dgm:pt modelId="{6660E87E-75B5-40C3-B16D-8D52DF946E63}" type="pres">
      <dgm:prSet presAssocID="{A775EB70-7BC3-4098-A040-F49485E27E2D}" presName="sp" presStyleCnt="0"/>
      <dgm:spPr/>
    </dgm:pt>
    <dgm:pt modelId="{89A5AD26-33D0-424B-A89E-3D74C6276A15}" type="pres">
      <dgm:prSet presAssocID="{6A1C52D0-FE79-4D5F-A929-125130511274}" presName="linNode" presStyleCnt="0"/>
      <dgm:spPr/>
    </dgm:pt>
    <dgm:pt modelId="{FD4945E1-F3C7-4C7A-B0F5-34A1ED2A1B8B}" type="pres">
      <dgm:prSet presAssocID="{6A1C52D0-FE79-4D5F-A929-125130511274}" presName="parentText" presStyleLbl="node1" presStyleIdx="1" presStyleCnt="4" custScaleY="7948">
        <dgm:presLayoutVars>
          <dgm:chMax val="1"/>
          <dgm:bulletEnabled val="1"/>
        </dgm:presLayoutVars>
      </dgm:prSet>
      <dgm:spPr/>
    </dgm:pt>
    <dgm:pt modelId="{C0877346-CBA8-4D11-B031-37AC993F8B0D}" type="pres">
      <dgm:prSet presAssocID="{6A1C52D0-FE79-4D5F-A929-125130511274}" presName="descendantText" presStyleLbl="alignAccFollowNode1" presStyleIdx="1" presStyleCnt="3" custScaleY="24713" custLinFactNeighborX="1011" custLinFactNeighborY="-732">
        <dgm:presLayoutVars>
          <dgm:bulletEnabled val="1"/>
        </dgm:presLayoutVars>
      </dgm:prSet>
      <dgm:spPr/>
    </dgm:pt>
    <dgm:pt modelId="{81EA3D92-E4E1-4ACD-8E75-B6F1D7C232E0}" type="pres">
      <dgm:prSet presAssocID="{7FE2941A-1B49-4A8D-89BD-082D44C99469}" presName="sp" presStyleCnt="0"/>
      <dgm:spPr/>
    </dgm:pt>
    <dgm:pt modelId="{5C65FF5F-0B98-4D5B-BE02-81BDF3DCA5A7}" type="pres">
      <dgm:prSet presAssocID="{BC2C668A-6FEF-4470-914B-6716E124E1BB}" presName="linNode" presStyleCnt="0"/>
      <dgm:spPr/>
    </dgm:pt>
    <dgm:pt modelId="{F483DA59-E286-475D-8D9F-843E47E86C8A}" type="pres">
      <dgm:prSet presAssocID="{BC2C668A-6FEF-4470-914B-6716E124E1BB}" presName="parentText" presStyleLbl="node1" presStyleIdx="2" presStyleCnt="4" custScaleY="8433" custLinFactNeighborX="-79" custLinFactNeighborY="-1575">
        <dgm:presLayoutVars>
          <dgm:chMax val="1"/>
          <dgm:bulletEnabled val="1"/>
        </dgm:presLayoutVars>
      </dgm:prSet>
      <dgm:spPr/>
    </dgm:pt>
    <dgm:pt modelId="{DED819E9-B648-45FB-85BD-D4155F1FB8A2}" type="pres">
      <dgm:prSet presAssocID="{BC2C668A-6FEF-4470-914B-6716E124E1BB}" presName="descendantText" presStyleLbl="alignAccFollowNode1" presStyleIdx="2" presStyleCnt="3" custScaleY="20519" custLinFactNeighborX="6449" custLinFactNeighborY="-1184">
        <dgm:presLayoutVars>
          <dgm:bulletEnabled val="1"/>
        </dgm:presLayoutVars>
      </dgm:prSet>
      <dgm:spPr/>
    </dgm:pt>
    <dgm:pt modelId="{3E7685C4-075D-45FC-BE70-AC367B189D30}" type="pres">
      <dgm:prSet presAssocID="{36540201-5746-4AAD-B9D6-FB99899959C7}" presName="sp" presStyleCnt="0"/>
      <dgm:spPr/>
    </dgm:pt>
    <dgm:pt modelId="{DA8DF13D-C6D2-40BE-A688-26C9B0E50560}" type="pres">
      <dgm:prSet presAssocID="{1C755B2D-A01F-481F-90D8-A36C70368267}" presName="linNode" presStyleCnt="0"/>
      <dgm:spPr/>
    </dgm:pt>
    <dgm:pt modelId="{381366B4-F687-4DEA-8955-E889AB3BC0B3}" type="pres">
      <dgm:prSet presAssocID="{1C755B2D-A01F-481F-90D8-A36C70368267}" presName="parentText" presStyleLbl="node1" presStyleIdx="3" presStyleCnt="4" custScaleY="6684" custLinFactNeighborX="-17" custLinFactNeighborY="1675">
        <dgm:presLayoutVars>
          <dgm:chMax val="1"/>
          <dgm:bulletEnabled val="1"/>
        </dgm:presLayoutVars>
      </dgm:prSet>
      <dgm:spPr/>
    </dgm:pt>
  </dgm:ptLst>
  <dgm:cxnLst>
    <dgm:cxn modelId="{E7078501-D3AC-4A18-A88B-CB02B0D867FC}" srcId="{B495D321-52BF-4F13-A30E-2F87036A3866}" destId="{5D265821-481D-4611-A510-153C0F1B94D1}" srcOrd="1" destOrd="0" parTransId="{5E7D3B47-DC1A-4F91-BC03-301E2373719D}" sibTransId="{E011E60E-FF38-487A-8893-6E3661507E17}"/>
    <dgm:cxn modelId="{E8C2CC0D-8DE7-4B18-9D98-84601D0E1642}" type="presOf" srcId="{A2F6438B-418C-4D55-8F52-FD41E53A9BE5}" destId="{C0877346-CBA8-4D11-B031-37AC993F8B0D}" srcOrd="0" destOrd="1" presId="urn:microsoft.com/office/officeart/2005/8/layout/vList5"/>
    <dgm:cxn modelId="{E2E0581C-2B1C-4B8F-937D-B46217C1BE1F}" srcId="{BC2C668A-6FEF-4470-914B-6716E124E1BB}" destId="{1C585F2F-5947-4374-9ADC-2C0B7C34F3FA}" srcOrd="0" destOrd="0" parTransId="{3CEC2F60-FE95-4B05-975F-10E5287CC451}" sibTransId="{C3A4A532-27E6-4FD7-B4DD-A2AF374DEEFB}"/>
    <dgm:cxn modelId="{1496B427-46C2-4683-A568-E8F0C91F3A62}" srcId="{BC2C668A-6FEF-4470-914B-6716E124E1BB}" destId="{815AF009-D7D1-460F-AA31-FF30CBF863E0}" srcOrd="1" destOrd="0" parTransId="{BCDADEA8-EAB1-4850-9369-5181C5BC537B}" sibTransId="{21AD2E7D-42F4-41F4-8AE2-09C55BF0BE2D}"/>
    <dgm:cxn modelId="{12D51528-DF6E-4C1D-90A8-DD42ED652F4A}" srcId="{CF0E65C5-9DBB-4319-BB28-A907C0F01FA8}" destId="{BC2C668A-6FEF-4470-914B-6716E124E1BB}" srcOrd="2" destOrd="0" parTransId="{A3C3B468-B1FE-442C-9B70-85FA8F803CDC}" sibTransId="{36540201-5746-4AAD-B9D6-FB99899959C7}"/>
    <dgm:cxn modelId="{52D6625D-5FFB-4293-8EBC-7B93130B9849}" srcId="{BC2C668A-6FEF-4470-914B-6716E124E1BB}" destId="{E149C6E5-C1A7-4EED-955B-C1042B1EDB56}" srcOrd="2" destOrd="0" parTransId="{36D9A511-41DC-467E-8EFC-E7A9340901F1}" sibTransId="{AFBD238E-A621-4A45-8F71-7F02361EC348}"/>
    <dgm:cxn modelId="{23ED9A5E-0EAD-4FA7-9DE8-7FA5EE24A5FF}" type="presOf" srcId="{B495D321-52BF-4F13-A30E-2F87036A3866}" destId="{7299FBB8-0991-4E34-82BE-EA18201B0374}" srcOrd="0" destOrd="0" presId="urn:microsoft.com/office/officeart/2005/8/layout/vList5"/>
    <dgm:cxn modelId="{DBF8385F-5C85-495D-9BFD-AC6E7FB55431}" srcId="{CF0E65C5-9DBB-4319-BB28-A907C0F01FA8}" destId="{6A1C52D0-FE79-4D5F-A929-125130511274}" srcOrd="1" destOrd="0" parTransId="{9E3EE358-76EF-41F5-AA84-867F121C841F}" sibTransId="{7FE2941A-1B49-4A8D-89BD-082D44C99469}"/>
    <dgm:cxn modelId="{920A4841-23FB-4FCD-98A7-A78FAD5E8FF3}" type="presOf" srcId="{1C585F2F-5947-4374-9ADC-2C0B7C34F3FA}" destId="{DED819E9-B648-45FB-85BD-D4155F1FB8A2}" srcOrd="0" destOrd="0" presId="urn:microsoft.com/office/officeart/2005/8/layout/vList5"/>
    <dgm:cxn modelId="{C6044A63-4A49-4E33-A859-CC6AABC7FBE7}" type="presOf" srcId="{5D265821-481D-4611-A510-153C0F1B94D1}" destId="{56D8CE29-C737-49A8-B4C8-233FE37A86C0}" srcOrd="0" destOrd="1" presId="urn:microsoft.com/office/officeart/2005/8/layout/vList5"/>
    <dgm:cxn modelId="{61985045-D1D3-4BEA-A3B1-E29143C300F6}" srcId="{CF0E65C5-9DBB-4319-BB28-A907C0F01FA8}" destId="{B495D321-52BF-4F13-A30E-2F87036A3866}" srcOrd="0" destOrd="0" parTransId="{7C359556-6E64-4C70-B7E7-F575CBD9AAC9}" sibTransId="{A775EB70-7BC3-4098-A040-F49485E27E2D}"/>
    <dgm:cxn modelId="{46C5B76A-D88D-4194-B54E-A62FBC7568F1}" type="presOf" srcId="{F4BE6D08-8F0F-471C-8DB8-26CCF6341060}" destId="{56D8CE29-C737-49A8-B4C8-233FE37A86C0}" srcOrd="0" destOrd="0" presId="urn:microsoft.com/office/officeart/2005/8/layout/vList5"/>
    <dgm:cxn modelId="{F2117B81-E51B-4085-A64F-A9D4B2F0C5B0}" srcId="{6A1C52D0-FE79-4D5F-A929-125130511274}" destId="{60C5F313-9A17-4A5E-8F79-D73B6D1085B5}" srcOrd="0" destOrd="0" parTransId="{81CF7488-CB57-4C5B-82DF-35B76BF15081}" sibTransId="{0B9A2C0D-7E99-4938-B909-FEADAE80E70E}"/>
    <dgm:cxn modelId="{CF292487-ABC7-4BDE-80BB-F406C5DF3D9B}" srcId="{6A1C52D0-FE79-4D5F-A929-125130511274}" destId="{A2F6438B-418C-4D55-8F52-FD41E53A9BE5}" srcOrd="1" destOrd="0" parTransId="{99A86FC2-4D24-44F5-84D1-0AEECD2A3794}" sibTransId="{39B50B2E-5A4F-4DE6-9FE5-096B5218425F}"/>
    <dgm:cxn modelId="{E16C848C-25CC-46C4-9F29-A041EDA06646}" type="presOf" srcId="{E149C6E5-C1A7-4EED-955B-C1042B1EDB56}" destId="{DED819E9-B648-45FB-85BD-D4155F1FB8A2}" srcOrd="0" destOrd="2" presId="urn:microsoft.com/office/officeart/2005/8/layout/vList5"/>
    <dgm:cxn modelId="{1EF632A6-47FF-458F-AF39-4D37DD35288C}" type="presOf" srcId="{6A1C52D0-FE79-4D5F-A929-125130511274}" destId="{FD4945E1-F3C7-4C7A-B0F5-34A1ED2A1B8B}" srcOrd="0" destOrd="0" presId="urn:microsoft.com/office/officeart/2005/8/layout/vList5"/>
    <dgm:cxn modelId="{464CEFB0-7640-4899-8E47-EC73F55C7261}" type="presOf" srcId="{1C755B2D-A01F-481F-90D8-A36C70368267}" destId="{381366B4-F687-4DEA-8955-E889AB3BC0B3}" srcOrd="0" destOrd="0" presId="urn:microsoft.com/office/officeart/2005/8/layout/vList5"/>
    <dgm:cxn modelId="{AECB3AC5-AA04-4110-99D3-303558F9D588}" srcId="{CF0E65C5-9DBB-4319-BB28-A907C0F01FA8}" destId="{1C755B2D-A01F-481F-90D8-A36C70368267}" srcOrd="3" destOrd="0" parTransId="{7930EC24-5D10-4FDF-B61A-EB033FF884ED}" sibTransId="{9793CC67-493F-46EE-B5F4-3E6381718768}"/>
    <dgm:cxn modelId="{B22FDDC9-999E-40F5-AE82-D2FF90D7F6C4}" srcId="{B495D321-52BF-4F13-A30E-2F87036A3866}" destId="{F4BE6D08-8F0F-471C-8DB8-26CCF6341060}" srcOrd="0" destOrd="0" parTransId="{062FC950-286E-4E1F-8F97-539D46811C4E}" sibTransId="{54C28DC2-3876-4EA5-A9D4-810A807D561A}"/>
    <dgm:cxn modelId="{9B7118D1-FB8F-4555-B05E-505F7646A13E}" type="presOf" srcId="{60C5F313-9A17-4A5E-8F79-D73B6D1085B5}" destId="{C0877346-CBA8-4D11-B031-37AC993F8B0D}" srcOrd="0" destOrd="0" presId="urn:microsoft.com/office/officeart/2005/8/layout/vList5"/>
    <dgm:cxn modelId="{01F900D6-B277-4FB7-9BB5-67FD5C2DDDAF}" type="presOf" srcId="{815AF009-D7D1-460F-AA31-FF30CBF863E0}" destId="{DED819E9-B648-45FB-85BD-D4155F1FB8A2}" srcOrd="0" destOrd="1" presId="urn:microsoft.com/office/officeart/2005/8/layout/vList5"/>
    <dgm:cxn modelId="{B39E1BDD-48A6-4499-BA0C-72709B1150C7}" type="presOf" srcId="{BC2C668A-6FEF-4470-914B-6716E124E1BB}" destId="{F483DA59-E286-475D-8D9F-843E47E86C8A}" srcOrd="0" destOrd="0" presId="urn:microsoft.com/office/officeart/2005/8/layout/vList5"/>
    <dgm:cxn modelId="{52DD03E5-FEB2-42E2-A729-607620DDAF30}" type="presOf" srcId="{CF0E65C5-9DBB-4319-BB28-A907C0F01FA8}" destId="{E10256BA-59E1-4409-A69A-A2B9F2E1CA36}" srcOrd="0" destOrd="0" presId="urn:microsoft.com/office/officeart/2005/8/layout/vList5"/>
    <dgm:cxn modelId="{7A69B33B-3E33-4D41-BE1F-5FD3A8A0C9F0}" type="presParOf" srcId="{E10256BA-59E1-4409-A69A-A2B9F2E1CA36}" destId="{88493DCC-908A-4CCC-8B23-AC268AB01392}" srcOrd="0" destOrd="0" presId="urn:microsoft.com/office/officeart/2005/8/layout/vList5"/>
    <dgm:cxn modelId="{191B8B40-ACBE-4FD7-AEB4-B75CE295EAB2}" type="presParOf" srcId="{88493DCC-908A-4CCC-8B23-AC268AB01392}" destId="{7299FBB8-0991-4E34-82BE-EA18201B0374}" srcOrd="0" destOrd="0" presId="urn:microsoft.com/office/officeart/2005/8/layout/vList5"/>
    <dgm:cxn modelId="{539A0418-268F-45C5-8B9E-B85C2062776C}" type="presParOf" srcId="{88493DCC-908A-4CCC-8B23-AC268AB01392}" destId="{56D8CE29-C737-49A8-B4C8-233FE37A86C0}" srcOrd="1" destOrd="0" presId="urn:microsoft.com/office/officeart/2005/8/layout/vList5"/>
    <dgm:cxn modelId="{F1E91E30-2E5E-459B-9515-40D7D3FB1670}" type="presParOf" srcId="{E10256BA-59E1-4409-A69A-A2B9F2E1CA36}" destId="{6660E87E-75B5-40C3-B16D-8D52DF946E63}" srcOrd="1" destOrd="0" presId="urn:microsoft.com/office/officeart/2005/8/layout/vList5"/>
    <dgm:cxn modelId="{3B5464A3-E639-4E3D-9F0A-0CA1978243BD}" type="presParOf" srcId="{E10256BA-59E1-4409-A69A-A2B9F2E1CA36}" destId="{89A5AD26-33D0-424B-A89E-3D74C6276A15}" srcOrd="2" destOrd="0" presId="urn:microsoft.com/office/officeart/2005/8/layout/vList5"/>
    <dgm:cxn modelId="{FEB5C2B9-AAA4-4CCF-A651-CCE2B7B3D52D}" type="presParOf" srcId="{89A5AD26-33D0-424B-A89E-3D74C6276A15}" destId="{FD4945E1-F3C7-4C7A-B0F5-34A1ED2A1B8B}" srcOrd="0" destOrd="0" presId="urn:microsoft.com/office/officeart/2005/8/layout/vList5"/>
    <dgm:cxn modelId="{E8B820E0-E7DC-4B95-8652-8123ECE94ECF}" type="presParOf" srcId="{89A5AD26-33D0-424B-A89E-3D74C6276A15}" destId="{C0877346-CBA8-4D11-B031-37AC993F8B0D}" srcOrd="1" destOrd="0" presId="urn:microsoft.com/office/officeart/2005/8/layout/vList5"/>
    <dgm:cxn modelId="{4B9AC0AE-21C4-4390-9036-15264C7EAEB3}" type="presParOf" srcId="{E10256BA-59E1-4409-A69A-A2B9F2E1CA36}" destId="{81EA3D92-E4E1-4ACD-8E75-B6F1D7C232E0}" srcOrd="3" destOrd="0" presId="urn:microsoft.com/office/officeart/2005/8/layout/vList5"/>
    <dgm:cxn modelId="{0BC442C6-F674-46AD-8D6D-C13E872DB216}" type="presParOf" srcId="{E10256BA-59E1-4409-A69A-A2B9F2E1CA36}" destId="{5C65FF5F-0B98-4D5B-BE02-81BDF3DCA5A7}" srcOrd="4" destOrd="0" presId="urn:microsoft.com/office/officeart/2005/8/layout/vList5"/>
    <dgm:cxn modelId="{210056EF-36E2-485F-A579-F1A17F8C2F3F}" type="presParOf" srcId="{5C65FF5F-0B98-4D5B-BE02-81BDF3DCA5A7}" destId="{F483DA59-E286-475D-8D9F-843E47E86C8A}" srcOrd="0" destOrd="0" presId="urn:microsoft.com/office/officeart/2005/8/layout/vList5"/>
    <dgm:cxn modelId="{E73ADEE4-E5EA-4A24-9BD5-080C11ED1556}" type="presParOf" srcId="{5C65FF5F-0B98-4D5B-BE02-81BDF3DCA5A7}" destId="{DED819E9-B648-45FB-85BD-D4155F1FB8A2}" srcOrd="1" destOrd="0" presId="urn:microsoft.com/office/officeart/2005/8/layout/vList5"/>
    <dgm:cxn modelId="{E419E613-C4A7-479E-87D6-D1943D5108D8}" type="presParOf" srcId="{E10256BA-59E1-4409-A69A-A2B9F2E1CA36}" destId="{3E7685C4-075D-45FC-BE70-AC367B189D30}" srcOrd="5" destOrd="0" presId="urn:microsoft.com/office/officeart/2005/8/layout/vList5"/>
    <dgm:cxn modelId="{BC93B1CF-701B-4FF3-BBE1-6DBE44755519}" type="presParOf" srcId="{E10256BA-59E1-4409-A69A-A2B9F2E1CA36}" destId="{DA8DF13D-C6D2-40BE-A688-26C9B0E50560}" srcOrd="6" destOrd="0" presId="urn:microsoft.com/office/officeart/2005/8/layout/vList5"/>
    <dgm:cxn modelId="{F62A9FDD-68E2-4FA1-8DA3-2037CF0BE4B1}" type="presParOf" srcId="{DA8DF13D-C6D2-40BE-A688-26C9B0E50560}" destId="{381366B4-F687-4DEA-8955-E889AB3BC0B3}" srcOrd="0" destOrd="0" presId="urn:microsoft.com/office/officeart/2005/8/layout/vList5"/>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A888B3-64AC-4F9A-B221-A579BBDC27D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E0E39952-35C2-435F-995E-514D805056DF}">
      <dgm:prSet phldrT="[文本]"/>
      <dgm:spPr/>
      <dgm:t>
        <a:bodyPr/>
        <a:lstStyle/>
        <a:p>
          <a:r>
            <a:rPr lang="zh-CN" altLang="en-US" dirty="0"/>
            <a:t>联合北京阜外医院开展心脏疾病康复管理</a:t>
          </a:r>
        </a:p>
      </dgm:t>
    </dgm:pt>
    <dgm:pt modelId="{27F0477A-7F22-493F-8E2B-670BF93ADA39}" type="parTrans" cxnId="{DA2F7397-27F7-4E0D-B373-D1259FCBF483}">
      <dgm:prSet/>
      <dgm:spPr/>
      <dgm:t>
        <a:bodyPr/>
        <a:lstStyle/>
        <a:p>
          <a:endParaRPr lang="zh-CN" altLang="en-US"/>
        </a:p>
      </dgm:t>
    </dgm:pt>
    <dgm:pt modelId="{9AF9DA1A-A23E-46B4-A709-013FD7A51088}" type="sibTrans" cxnId="{DA2F7397-27F7-4E0D-B373-D1259FCBF483}">
      <dgm:prSet/>
      <dgm:spPr/>
      <dgm:t>
        <a:bodyPr/>
        <a:lstStyle/>
        <a:p>
          <a:endParaRPr lang="zh-CN" altLang="en-US"/>
        </a:p>
      </dgm:t>
    </dgm:pt>
    <dgm:pt modelId="{2D4DA159-89CA-4F5A-87C7-DF440F559D15}" type="pres">
      <dgm:prSet presAssocID="{44A888B3-64AC-4F9A-B221-A579BBDC27D2}" presName="linear" presStyleCnt="0">
        <dgm:presLayoutVars>
          <dgm:dir/>
          <dgm:animLvl val="lvl"/>
          <dgm:resizeHandles val="exact"/>
        </dgm:presLayoutVars>
      </dgm:prSet>
      <dgm:spPr/>
    </dgm:pt>
    <dgm:pt modelId="{A4F68328-FD5F-46F2-9C8A-E7C9FD0ADA17}" type="pres">
      <dgm:prSet presAssocID="{E0E39952-35C2-435F-995E-514D805056DF}" presName="parentLin" presStyleCnt="0"/>
      <dgm:spPr/>
    </dgm:pt>
    <dgm:pt modelId="{376E55C3-B1B2-41D6-A32E-7F791CBBB55E}" type="pres">
      <dgm:prSet presAssocID="{E0E39952-35C2-435F-995E-514D805056DF}" presName="parentLeftMargin" presStyleLbl="node1" presStyleIdx="0" presStyleCnt="1"/>
      <dgm:spPr/>
    </dgm:pt>
    <dgm:pt modelId="{DA27C097-ED7F-4DAE-A0C5-39E873B39947}" type="pres">
      <dgm:prSet presAssocID="{E0E39952-35C2-435F-995E-514D805056DF}" presName="parentText" presStyleLbl="node1" presStyleIdx="0" presStyleCnt="1" custLinFactX="7451" custLinFactY="-97772" custLinFactNeighborX="100000" custLinFactNeighborY="-100000">
        <dgm:presLayoutVars>
          <dgm:chMax val="0"/>
          <dgm:bulletEnabled val="1"/>
        </dgm:presLayoutVars>
      </dgm:prSet>
      <dgm:spPr/>
    </dgm:pt>
    <dgm:pt modelId="{5A283A9A-BA32-4B7F-BB32-35FAAE1F78F2}" type="pres">
      <dgm:prSet presAssocID="{E0E39952-35C2-435F-995E-514D805056DF}" presName="negativeSpace" presStyleCnt="0"/>
      <dgm:spPr/>
    </dgm:pt>
    <dgm:pt modelId="{35A17BC8-A089-47E1-B3E7-71C2ECB2FA11}" type="pres">
      <dgm:prSet presAssocID="{E0E39952-35C2-435F-995E-514D805056DF}" presName="childText" presStyleLbl="conFgAcc1" presStyleIdx="0" presStyleCnt="1" custScaleX="73909" custScaleY="149695" custLinFactY="-190462" custLinFactNeighborX="13066" custLinFactNeighborY="-200000">
        <dgm:presLayoutVars>
          <dgm:bulletEnabled val="1"/>
        </dgm:presLayoutVars>
      </dgm:prSet>
      <dgm:spPr/>
    </dgm:pt>
  </dgm:ptLst>
  <dgm:cxnLst>
    <dgm:cxn modelId="{43A9838A-E536-43B6-8778-F5021411CBAB}" type="presOf" srcId="{E0E39952-35C2-435F-995E-514D805056DF}" destId="{376E55C3-B1B2-41D6-A32E-7F791CBBB55E}" srcOrd="0" destOrd="0" presId="urn:microsoft.com/office/officeart/2005/8/layout/list1"/>
    <dgm:cxn modelId="{DA2F7397-27F7-4E0D-B373-D1259FCBF483}" srcId="{44A888B3-64AC-4F9A-B221-A579BBDC27D2}" destId="{E0E39952-35C2-435F-995E-514D805056DF}" srcOrd="0" destOrd="0" parTransId="{27F0477A-7F22-493F-8E2B-670BF93ADA39}" sibTransId="{9AF9DA1A-A23E-46B4-A709-013FD7A51088}"/>
    <dgm:cxn modelId="{05F5BBA6-949D-49E8-85DD-D589718416A4}" type="presOf" srcId="{44A888B3-64AC-4F9A-B221-A579BBDC27D2}" destId="{2D4DA159-89CA-4F5A-87C7-DF440F559D15}" srcOrd="0" destOrd="0" presId="urn:microsoft.com/office/officeart/2005/8/layout/list1"/>
    <dgm:cxn modelId="{8B44B2B1-86A1-4C08-81AF-7121D70ED757}" type="presOf" srcId="{E0E39952-35C2-435F-995E-514D805056DF}" destId="{DA27C097-ED7F-4DAE-A0C5-39E873B39947}" srcOrd="1" destOrd="0" presId="urn:microsoft.com/office/officeart/2005/8/layout/list1"/>
    <dgm:cxn modelId="{95846E40-9803-4CB3-B2AB-58F55B0E04A2}" type="presParOf" srcId="{2D4DA159-89CA-4F5A-87C7-DF440F559D15}" destId="{A4F68328-FD5F-46F2-9C8A-E7C9FD0ADA17}" srcOrd="0" destOrd="0" presId="urn:microsoft.com/office/officeart/2005/8/layout/list1"/>
    <dgm:cxn modelId="{FF3C357A-5A11-4FF4-81F5-2EB70CAAB62F}" type="presParOf" srcId="{A4F68328-FD5F-46F2-9C8A-E7C9FD0ADA17}" destId="{376E55C3-B1B2-41D6-A32E-7F791CBBB55E}" srcOrd="0" destOrd="0" presId="urn:microsoft.com/office/officeart/2005/8/layout/list1"/>
    <dgm:cxn modelId="{735FDC2F-5767-4759-A10A-2119F8A05219}" type="presParOf" srcId="{A4F68328-FD5F-46F2-9C8A-E7C9FD0ADA17}" destId="{DA27C097-ED7F-4DAE-A0C5-39E873B39947}" srcOrd="1" destOrd="0" presId="urn:microsoft.com/office/officeart/2005/8/layout/list1"/>
    <dgm:cxn modelId="{1F0BDF17-4874-4832-ADE1-889762DC175A}" type="presParOf" srcId="{2D4DA159-89CA-4F5A-87C7-DF440F559D15}" destId="{5A283A9A-BA32-4B7F-BB32-35FAAE1F78F2}" srcOrd="1" destOrd="0" presId="urn:microsoft.com/office/officeart/2005/8/layout/list1"/>
    <dgm:cxn modelId="{14345F00-2813-4D1C-B96B-44DCC0DC5055}" type="presParOf" srcId="{2D4DA159-89CA-4F5A-87C7-DF440F559D15}" destId="{35A17BC8-A089-47E1-B3E7-71C2ECB2FA11}" srcOrd="2" destOrd="0" presId="urn:microsoft.com/office/officeart/2005/8/layout/list1"/>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14D081-C30D-4BFF-8E08-82889D4EBF24}" type="doc">
      <dgm:prSet loTypeId="urn:microsoft.com/office/officeart/2005/8/layout/cycle2" loCatId="cycle" qsTypeId="urn:microsoft.com/office/officeart/2005/8/quickstyle/simple4" qsCatId="simple" csTypeId="urn:microsoft.com/office/officeart/2005/8/colors/colorful5" csCatId="colorful" phldr="1"/>
      <dgm:spPr/>
      <dgm:t>
        <a:bodyPr/>
        <a:lstStyle/>
        <a:p>
          <a:endParaRPr lang="zh-CN" altLang="en-US"/>
        </a:p>
      </dgm:t>
    </dgm:pt>
    <dgm:pt modelId="{3BBBE072-3872-4EC6-9915-C35FD5065282}">
      <dgm:prSet/>
      <dgm:spPr/>
      <dgm:t>
        <a:bodyPr/>
        <a:lstStyle/>
        <a:p>
          <a:r>
            <a:rPr lang="zh-CN" dirty="0"/>
            <a:t>探索区域内医疗机构协同，</a:t>
          </a:r>
          <a:r>
            <a:rPr lang="zh-CN" altLang="en-US" dirty="0"/>
            <a:t>“医院</a:t>
          </a:r>
          <a:r>
            <a:rPr lang="en-US" altLang="zh-CN" dirty="0"/>
            <a:t>——</a:t>
          </a:r>
          <a:r>
            <a:rPr lang="zh-CN" altLang="en-US" dirty="0"/>
            <a:t>社区</a:t>
          </a:r>
          <a:r>
            <a:rPr lang="en-US" altLang="zh-CN" dirty="0"/>
            <a:t>——</a:t>
          </a:r>
          <a:r>
            <a:rPr lang="zh-CN" altLang="en-US" dirty="0"/>
            <a:t>健康管理”体系</a:t>
          </a:r>
          <a:r>
            <a:rPr lang="zh-CN" dirty="0"/>
            <a:t>。</a:t>
          </a:r>
        </a:p>
      </dgm:t>
    </dgm:pt>
    <dgm:pt modelId="{5DDAA178-07D3-4B15-B7EE-060CBF087972}" type="parTrans" cxnId="{7B542F6F-2607-474C-A7EE-E2221AB9EEDB}">
      <dgm:prSet/>
      <dgm:spPr/>
      <dgm:t>
        <a:bodyPr/>
        <a:lstStyle/>
        <a:p>
          <a:endParaRPr lang="zh-CN" altLang="en-US"/>
        </a:p>
      </dgm:t>
    </dgm:pt>
    <dgm:pt modelId="{EDCCA87D-EEAF-4CFE-8AAC-77265CB03F25}" type="sibTrans" cxnId="{7B542F6F-2607-474C-A7EE-E2221AB9EEDB}">
      <dgm:prSet/>
      <dgm:spPr/>
      <dgm:t>
        <a:bodyPr/>
        <a:lstStyle/>
        <a:p>
          <a:endParaRPr lang="zh-CN" altLang="en-US"/>
        </a:p>
      </dgm:t>
    </dgm:pt>
    <dgm:pt modelId="{E13478DF-744E-492A-B507-E2F7BAFA3153}">
      <dgm:prSet/>
      <dgm:spPr>
        <a:gradFill rotWithShape="0">
          <a:gsLst>
            <a:gs pos="0">
              <a:srgbClr val="CC6600"/>
            </a:gs>
            <a:gs pos="80000">
              <a:schemeClr val="accent5">
                <a:hueOff val="-12980065"/>
                <a:satOff val="6926"/>
                <a:lumOff val="-30196"/>
                <a:alphaOff val="0"/>
                <a:shade val="93000"/>
                <a:satMod val="130000"/>
              </a:schemeClr>
            </a:gs>
            <a:gs pos="100000">
              <a:schemeClr val="accent5">
                <a:hueOff val="-12980065"/>
                <a:satOff val="6926"/>
                <a:lumOff val="-30196"/>
                <a:alphaOff val="0"/>
                <a:shade val="94000"/>
                <a:satMod val="135000"/>
              </a:schemeClr>
            </a:gs>
          </a:gsLst>
        </a:gradFill>
      </dgm:spPr>
      <dgm:t>
        <a:bodyPr/>
        <a:lstStyle/>
        <a:p>
          <a:r>
            <a:rPr lang="zh-CN" altLang="en-US" dirty="0"/>
            <a:t>实现高血压、冠心病患者的双向转诊和有序管理</a:t>
          </a:r>
          <a:endParaRPr lang="zh-CN" dirty="0"/>
        </a:p>
      </dgm:t>
    </dgm:pt>
    <dgm:pt modelId="{99B24B49-FB21-4CBD-9992-1DA96C3CDFF7}" type="parTrans" cxnId="{EEFC0934-F7A6-45E8-A343-55EB634DEDE9}">
      <dgm:prSet/>
      <dgm:spPr/>
      <dgm:t>
        <a:bodyPr/>
        <a:lstStyle/>
        <a:p>
          <a:endParaRPr lang="zh-CN" altLang="en-US"/>
        </a:p>
      </dgm:t>
    </dgm:pt>
    <dgm:pt modelId="{7356019A-E2ED-468B-90FB-CF51A447F3A5}" type="sibTrans" cxnId="{EEFC0934-F7A6-45E8-A343-55EB634DEDE9}">
      <dgm:prSet/>
      <dgm:spPr>
        <a:gradFill rotWithShape="0">
          <a:gsLst>
            <a:gs pos="0">
              <a:srgbClr val="CC6600"/>
            </a:gs>
            <a:gs pos="80000">
              <a:schemeClr val="accent5">
                <a:hueOff val="-12980065"/>
                <a:satOff val="6926"/>
                <a:lumOff val="-30196"/>
                <a:alphaOff val="0"/>
                <a:shade val="93000"/>
                <a:satMod val="130000"/>
              </a:schemeClr>
            </a:gs>
            <a:gs pos="100000">
              <a:schemeClr val="accent5">
                <a:hueOff val="-12980065"/>
                <a:satOff val="6926"/>
                <a:lumOff val="-30196"/>
                <a:alphaOff val="0"/>
                <a:shade val="94000"/>
                <a:satMod val="135000"/>
              </a:schemeClr>
            </a:gs>
          </a:gsLst>
        </a:gradFill>
      </dgm:spPr>
      <dgm:t>
        <a:bodyPr/>
        <a:lstStyle/>
        <a:p>
          <a:endParaRPr lang="zh-CN" altLang="en-US"/>
        </a:p>
      </dgm:t>
    </dgm:pt>
    <dgm:pt modelId="{7EA60DA9-AFDC-4149-A222-75E3628DD6E8}" type="pres">
      <dgm:prSet presAssocID="{F614D081-C30D-4BFF-8E08-82889D4EBF24}" presName="cycle" presStyleCnt="0">
        <dgm:presLayoutVars>
          <dgm:dir/>
          <dgm:resizeHandles val="exact"/>
        </dgm:presLayoutVars>
      </dgm:prSet>
      <dgm:spPr/>
    </dgm:pt>
    <dgm:pt modelId="{016D88AE-6F42-4F33-93FB-C04AB8FB0BED}" type="pres">
      <dgm:prSet presAssocID="{3BBBE072-3872-4EC6-9915-C35FD5065282}" presName="node" presStyleLbl="node1" presStyleIdx="0" presStyleCnt="2">
        <dgm:presLayoutVars>
          <dgm:bulletEnabled val="1"/>
        </dgm:presLayoutVars>
      </dgm:prSet>
      <dgm:spPr/>
    </dgm:pt>
    <dgm:pt modelId="{F3E07331-46E1-4C7B-8640-D161596074E6}" type="pres">
      <dgm:prSet presAssocID="{EDCCA87D-EEAF-4CFE-8AAC-77265CB03F25}" presName="sibTrans" presStyleLbl="sibTrans2D1" presStyleIdx="0" presStyleCnt="2"/>
      <dgm:spPr/>
    </dgm:pt>
    <dgm:pt modelId="{6A20F0EB-9E9F-4766-8382-ABC40C9A9EAF}" type="pres">
      <dgm:prSet presAssocID="{EDCCA87D-EEAF-4CFE-8AAC-77265CB03F25}" presName="connectorText" presStyleLbl="sibTrans2D1" presStyleIdx="0" presStyleCnt="2"/>
      <dgm:spPr/>
    </dgm:pt>
    <dgm:pt modelId="{6DA935F6-1BD4-44A1-9DE1-DC0E1D5E5866}" type="pres">
      <dgm:prSet presAssocID="{E13478DF-744E-492A-B507-E2F7BAFA3153}" presName="node" presStyleLbl="node1" presStyleIdx="1" presStyleCnt="2">
        <dgm:presLayoutVars>
          <dgm:bulletEnabled val="1"/>
        </dgm:presLayoutVars>
      </dgm:prSet>
      <dgm:spPr/>
    </dgm:pt>
    <dgm:pt modelId="{D67E2424-7FD3-4116-AD04-D9BB0EF95836}" type="pres">
      <dgm:prSet presAssocID="{7356019A-E2ED-468B-90FB-CF51A447F3A5}" presName="sibTrans" presStyleLbl="sibTrans2D1" presStyleIdx="1" presStyleCnt="2"/>
      <dgm:spPr/>
    </dgm:pt>
    <dgm:pt modelId="{B52DF130-E7B4-4741-A005-3864D046F5A5}" type="pres">
      <dgm:prSet presAssocID="{7356019A-E2ED-468B-90FB-CF51A447F3A5}" presName="connectorText" presStyleLbl="sibTrans2D1" presStyleIdx="1" presStyleCnt="2"/>
      <dgm:spPr/>
    </dgm:pt>
  </dgm:ptLst>
  <dgm:cxnLst>
    <dgm:cxn modelId="{00564A02-8168-4A66-8AAF-7667477BD79B}" type="presOf" srcId="{EDCCA87D-EEAF-4CFE-8AAC-77265CB03F25}" destId="{6A20F0EB-9E9F-4766-8382-ABC40C9A9EAF}" srcOrd="1" destOrd="0" presId="urn:microsoft.com/office/officeart/2005/8/layout/cycle2"/>
    <dgm:cxn modelId="{D8624515-DA38-4EA8-B2D2-202D9595FEB1}" type="presOf" srcId="{EDCCA87D-EEAF-4CFE-8AAC-77265CB03F25}" destId="{F3E07331-46E1-4C7B-8640-D161596074E6}" srcOrd="0" destOrd="0" presId="urn:microsoft.com/office/officeart/2005/8/layout/cycle2"/>
    <dgm:cxn modelId="{EEFC0934-F7A6-45E8-A343-55EB634DEDE9}" srcId="{F614D081-C30D-4BFF-8E08-82889D4EBF24}" destId="{E13478DF-744E-492A-B507-E2F7BAFA3153}" srcOrd="1" destOrd="0" parTransId="{99B24B49-FB21-4CBD-9992-1DA96C3CDFF7}" sibTransId="{7356019A-E2ED-468B-90FB-CF51A447F3A5}"/>
    <dgm:cxn modelId="{1213EB40-8146-4B64-8A5E-D1348586D1DB}" type="presOf" srcId="{F614D081-C30D-4BFF-8E08-82889D4EBF24}" destId="{7EA60DA9-AFDC-4149-A222-75E3628DD6E8}" srcOrd="0" destOrd="0" presId="urn:microsoft.com/office/officeart/2005/8/layout/cycle2"/>
    <dgm:cxn modelId="{462B7764-B083-41B7-B06B-008F53C749B4}" type="presOf" srcId="{7356019A-E2ED-468B-90FB-CF51A447F3A5}" destId="{B52DF130-E7B4-4741-A005-3864D046F5A5}" srcOrd="1" destOrd="0" presId="urn:microsoft.com/office/officeart/2005/8/layout/cycle2"/>
    <dgm:cxn modelId="{980F4B4A-A6D7-4E73-89C6-E45617BA6FE1}" type="presOf" srcId="{3BBBE072-3872-4EC6-9915-C35FD5065282}" destId="{016D88AE-6F42-4F33-93FB-C04AB8FB0BED}" srcOrd="0" destOrd="0" presId="urn:microsoft.com/office/officeart/2005/8/layout/cycle2"/>
    <dgm:cxn modelId="{7B542F6F-2607-474C-A7EE-E2221AB9EEDB}" srcId="{F614D081-C30D-4BFF-8E08-82889D4EBF24}" destId="{3BBBE072-3872-4EC6-9915-C35FD5065282}" srcOrd="0" destOrd="0" parTransId="{5DDAA178-07D3-4B15-B7EE-060CBF087972}" sibTransId="{EDCCA87D-EEAF-4CFE-8AAC-77265CB03F25}"/>
    <dgm:cxn modelId="{27A2ACA1-59DB-41CF-8E80-F22B64CC495D}" type="presOf" srcId="{E13478DF-744E-492A-B507-E2F7BAFA3153}" destId="{6DA935F6-1BD4-44A1-9DE1-DC0E1D5E5866}" srcOrd="0" destOrd="0" presId="urn:microsoft.com/office/officeart/2005/8/layout/cycle2"/>
    <dgm:cxn modelId="{057680F8-9B64-477E-BE86-FCD706E2ACAF}" type="presOf" srcId="{7356019A-E2ED-468B-90FB-CF51A447F3A5}" destId="{D67E2424-7FD3-4116-AD04-D9BB0EF95836}" srcOrd="0" destOrd="0" presId="urn:microsoft.com/office/officeart/2005/8/layout/cycle2"/>
    <dgm:cxn modelId="{3515E3F7-7DE1-492E-BF71-A19633BF5A32}" type="presParOf" srcId="{7EA60DA9-AFDC-4149-A222-75E3628DD6E8}" destId="{016D88AE-6F42-4F33-93FB-C04AB8FB0BED}" srcOrd="0" destOrd="0" presId="urn:microsoft.com/office/officeart/2005/8/layout/cycle2"/>
    <dgm:cxn modelId="{25F00C78-D730-45BD-A976-5C002B6C59B7}" type="presParOf" srcId="{7EA60DA9-AFDC-4149-A222-75E3628DD6E8}" destId="{F3E07331-46E1-4C7B-8640-D161596074E6}" srcOrd="1" destOrd="0" presId="urn:microsoft.com/office/officeart/2005/8/layout/cycle2"/>
    <dgm:cxn modelId="{C6A26CCF-19A4-4378-8664-A79AC0829A0B}" type="presParOf" srcId="{F3E07331-46E1-4C7B-8640-D161596074E6}" destId="{6A20F0EB-9E9F-4766-8382-ABC40C9A9EAF}" srcOrd="0" destOrd="0" presId="urn:microsoft.com/office/officeart/2005/8/layout/cycle2"/>
    <dgm:cxn modelId="{FB24CBBD-6553-4F2C-AA4B-5B63CFE6E30A}" type="presParOf" srcId="{7EA60DA9-AFDC-4149-A222-75E3628DD6E8}" destId="{6DA935F6-1BD4-44A1-9DE1-DC0E1D5E5866}" srcOrd="2" destOrd="0" presId="urn:microsoft.com/office/officeart/2005/8/layout/cycle2"/>
    <dgm:cxn modelId="{463AF505-7AAA-4C75-8A50-3486590D6E48}" type="presParOf" srcId="{7EA60DA9-AFDC-4149-A222-75E3628DD6E8}" destId="{D67E2424-7FD3-4116-AD04-D9BB0EF95836}" srcOrd="3" destOrd="0" presId="urn:microsoft.com/office/officeart/2005/8/layout/cycle2"/>
    <dgm:cxn modelId="{1CDFF22B-A9F7-4294-BF23-2E07B72CB438}" type="presParOf" srcId="{D67E2424-7FD3-4116-AD04-D9BB0EF95836}" destId="{B52DF130-E7B4-4741-A005-3864D046F5A5}" srcOrd="0" destOrd="0" presId="urn:microsoft.com/office/officeart/2005/8/layout/cycle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725621-2F55-4F8D-BC7D-593E6FE64A4A}" type="doc">
      <dgm:prSet loTypeId="urn:microsoft.com/office/officeart/2005/8/layout/gear1" loCatId="relationship" qsTypeId="urn:microsoft.com/office/officeart/2005/8/quickstyle/simple1" qsCatId="simple" csTypeId="urn:microsoft.com/office/officeart/2005/8/colors/colorful5" csCatId="colorful" phldr="1"/>
      <dgm:spPr/>
      <dgm:t>
        <a:bodyPr/>
        <a:lstStyle/>
        <a:p>
          <a:endParaRPr lang="zh-CN" altLang="en-US"/>
        </a:p>
      </dgm:t>
    </dgm:pt>
    <dgm:pt modelId="{C77BF46B-F5E4-433A-BE7F-31645A7F8740}">
      <dgm:prSet custT="1"/>
      <dgm:spPr/>
      <dgm:t>
        <a:bodyPr/>
        <a:lstStyle/>
        <a:p>
          <a:pPr rtl="0"/>
          <a:r>
            <a:rPr lang="zh-CN" altLang="en-US" sz="1800" b="1" dirty="0">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组建视频实时会诊系统</a:t>
          </a:r>
        </a:p>
      </dgm:t>
    </dgm:pt>
    <dgm:pt modelId="{247B26A3-1506-4C5C-97B2-735E4D42FED4}" type="parTrans" cxnId="{13F9010C-B417-46A8-941E-7BBAD7239D48}">
      <dgm:prSet/>
      <dgm:spPr/>
      <dgm:t>
        <a:bodyPr/>
        <a:lstStyle/>
        <a:p>
          <a:endParaRPr lang="zh-CN" altLang="en-US"/>
        </a:p>
      </dgm:t>
    </dgm:pt>
    <dgm:pt modelId="{88117AAC-94A9-4FC6-9EEF-D7711C5F0D36}" type="sibTrans" cxnId="{13F9010C-B417-46A8-941E-7BBAD7239D48}">
      <dgm:prSet/>
      <dgm:spPr>
        <a:noFill/>
      </dgm:spPr>
      <dgm:t>
        <a:bodyPr/>
        <a:lstStyle/>
        <a:p>
          <a:endParaRPr lang="zh-CN" altLang="en-US"/>
        </a:p>
      </dgm:t>
    </dgm:pt>
    <dgm:pt modelId="{D2FDAC1F-FD64-44A0-BF9A-F9B3E34A3E3A}">
      <dgm:prSet custT="1"/>
      <dgm:spPr>
        <a:solidFill>
          <a:srgbClr val="A8C759">
            <a:alpha val="92000"/>
          </a:srgbClr>
        </a:solidFill>
      </dgm:spPr>
      <dgm:t>
        <a:bodyPr/>
        <a:lstStyle/>
        <a:p>
          <a:pPr rtl="0"/>
          <a:r>
            <a:rPr lang="zh-CN" altLang="en-US" sz="1800" b="1" dirty="0">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开展卫生专网建设，实现与阜外医院互联互通与信息共享</a:t>
          </a:r>
        </a:p>
      </dgm:t>
    </dgm:pt>
    <dgm:pt modelId="{8EA33403-8E87-4E87-BF1F-F26A6EBAEF16}" type="parTrans" cxnId="{0EC40DCD-537D-4118-B772-146F1BCCFC66}">
      <dgm:prSet/>
      <dgm:spPr/>
      <dgm:t>
        <a:bodyPr/>
        <a:lstStyle/>
        <a:p>
          <a:endParaRPr lang="zh-CN" altLang="en-US"/>
        </a:p>
      </dgm:t>
    </dgm:pt>
    <dgm:pt modelId="{5069BF5A-2FBF-4BF8-AA1B-4F3E5DAF21A4}" type="sibTrans" cxnId="{0EC40DCD-537D-4118-B772-146F1BCCFC66}">
      <dgm:prSet/>
      <dgm:spPr>
        <a:noFill/>
      </dgm:spPr>
      <dgm:t>
        <a:bodyPr/>
        <a:lstStyle/>
        <a:p>
          <a:endParaRPr lang="zh-CN" altLang="en-US"/>
        </a:p>
      </dgm:t>
    </dgm:pt>
    <dgm:pt modelId="{B6571AB1-5256-4EB9-90DC-79B89D525894}" type="pres">
      <dgm:prSet presAssocID="{C3725621-2F55-4F8D-BC7D-593E6FE64A4A}" presName="composite" presStyleCnt="0">
        <dgm:presLayoutVars>
          <dgm:chMax val="3"/>
          <dgm:animLvl val="lvl"/>
          <dgm:resizeHandles val="exact"/>
        </dgm:presLayoutVars>
      </dgm:prSet>
      <dgm:spPr/>
    </dgm:pt>
    <dgm:pt modelId="{014C5784-4A7E-4E5E-A025-EAE25DAE519F}" type="pres">
      <dgm:prSet presAssocID="{C77BF46B-F5E4-433A-BE7F-31645A7F8740}" presName="gear1" presStyleLbl="node1" presStyleIdx="0" presStyleCnt="2" custScaleX="122512" custScaleY="116006" custLinFactNeighborX="9051" custLinFactNeighborY="1184">
        <dgm:presLayoutVars>
          <dgm:chMax val="1"/>
          <dgm:bulletEnabled val="1"/>
        </dgm:presLayoutVars>
      </dgm:prSet>
      <dgm:spPr/>
    </dgm:pt>
    <dgm:pt modelId="{57F392D8-C43B-4F13-86CC-040FAF5C912E}" type="pres">
      <dgm:prSet presAssocID="{C77BF46B-F5E4-433A-BE7F-31645A7F8740}" presName="gear1srcNode" presStyleLbl="node1" presStyleIdx="0" presStyleCnt="2"/>
      <dgm:spPr/>
    </dgm:pt>
    <dgm:pt modelId="{0B27A00F-0F2C-4D47-BEF2-D8B1A628A177}" type="pres">
      <dgm:prSet presAssocID="{C77BF46B-F5E4-433A-BE7F-31645A7F8740}" presName="gear1dstNode" presStyleLbl="node1" presStyleIdx="0" presStyleCnt="2"/>
      <dgm:spPr/>
    </dgm:pt>
    <dgm:pt modelId="{B4D8B8E3-B93F-4F3E-B1D0-6C846231AC44}" type="pres">
      <dgm:prSet presAssocID="{D2FDAC1F-FD64-44A0-BF9A-F9B3E34A3E3A}" presName="gear2" presStyleLbl="node1" presStyleIdx="1" presStyleCnt="2" custScaleX="165480" custScaleY="153547" custLinFactNeighborX="-14026" custLinFactNeighborY="-16994">
        <dgm:presLayoutVars>
          <dgm:chMax val="1"/>
          <dgm:bulletEnabled val="1"/>
        </dgm:presLayoutVars>
      </dgm:prSet>
      <dgm:spPr/>
    </dgm:pt>
    <dgm:pt modelId="{0DBB241B-5024-4C2E-BF75-D96AA27DB757}" type="pres">
      <dgm:prSet presAssocID="{D2FDAC1F-FD64-44A0-BF9A-F9B3E34A3E3A}" presName="gear2srcNode" presStyleLbl="node1" presStyleIdx="1" presStyleCnt="2"/>
      <dgm:spPr/>
    </dgm:pt>
    <dgm:pt modelId="{54C8747B-2EC2-41E4-85C0-CC4F7488B433}" type="pres">
      <dgm:prSet presAssocID="{D2FDAC1F-FD64-44A0-BF9A-F9B3E34A3E3A}" presName="gear2dstNode" presStyleLbl="node1" presStyleIdx="1" presStyleCnt="2"/>
      <dgm:spPr/>
    </dgm:pt>
    <dgm:pt modelId="{ABEA5E74-615B-4183-A9BB-1A797A6599D7}" type="pres">
      <dgm:prSet presAssocID="{88117AAC-94A9-4FC6-9EEF-D7711C5F0D36}" presName="connector1" presStyleLbl="sibTrans2D1" presStyleIdx="0" presStyleCnt="2"/>
      <dgm:spPr/>
    </dgm:pt>
    <dgm:pt modelId="{463FC61C-5E60-42CA-A6A7-C19A0D267609}" type="pres">
      <dgm:prSet presAssocID="{5069BF5A-2FBF-4BF8-AA1B-4F3E5DAF21A4}" presName="connector2" presStyleLbl="sibTrans2D1" presStyleIdx="1" presStyleCnt="2" custAng="329834" custLinFactNeighborX="-28861" custLinFactNeighborY="-15681"/>
      <dgm:spPr/>
    </dgm:pt>
  </dgm:ptLst>
  <dgm:cxnLst>
    <dgm:cxn modelId="{EF764107-C762-4DF7-BBC9-035CA373E913}" type="presOf" srcId="{5069BF5A-2FBF-4BF8-AA1B-4F3E5DAF21A4}" destId="{463FC61C-5E60-42CA-A6A7-C19A0D267609}" srcOrd="0" destOrd="0" presId="urn:microsoft.com/office/officeart/2005/8/layout/gear1"/>
    <dgm:cxn modelId="{FCF97E09-7FB9-4CFB-A27E-EA4B532A7422}" type="presOf" srcId="{D2FDAC1F-FD64-44A0-BF9A-F9B3E34A3E3A}" destId="{54C8747B-2EC2-41E4-85C0-CC4F7488B433}" srcOrd="2" destOrd="0" presId="urn:microsoft.com/office/officeart/2005/8/layout/gear1"/>
    <dgm:cxn modelId="{13F9010C-B417-46A8-941E-7BBAD7239D48}" srcId="{C3725621-2F55-4F8D-BC7D-593E6FE64A4A}" destId="{C77BF46B-F5E4-433A-BE7F-31645A7F8740}" srcOrd="0" destOrd="0" parTransId="{247B26A3-1506-4C5C-97B2-735E4D42FED4}" sibTransId="{88117AAC-94A9-4FC6-9EEF-D7711C5F0D36}"/>
    <dgm:cxn modelId="{12921B0E-9FF6-4671-9040-C7B9C6B6B2DD}" type="presOf" srcId="{C77BF46B-F5E4-433A-BE7F-31645A7F8740}" destId="{57F392D8-C43B-4F13-86CC-040FAF5C912E}" srcOrd="1" destOrd="0" presId="urn:microsoft.com/office/officeart/2005/8/layout/gear1"/>
    <dgm:cxn modelId="{27034B0F-19B0-4702-A49A-EEAF4CFBFD2C}" type="presOf" srcId="{C77BF46B-F5E4-433A-BE7F-31645A7F8740}" destId="{014C5784-4A7E-4E5E-A025-EAE25DAE519F}" srcOrd="0" destOrd="0" presId="urn:microsoft.com/office/officeart/2005/8/layout/gear1"/>
    <dgm:cxn modelId="{F4EE0812-1822-40DE-BEBD-000A4E1EEA78}" type="presOf" srcId="{C3725621-2F55-4F8D-BC7D-593E6FE64A4A}" destId="{B6571AB1-5256-4EB9-90DC-79B89D525894}" srcOrd="0" destOrd="0" presId="urn:microsoft.com/office/officeart/2005/8/layout/gear1"/>
    <dgm:cxn modelId="{DE3C0927-A11E-4D7B-B3E7-E572ECDD8668}" type="presOf" srcId="{D2FDAC1F-FD64-44A0-BF9A-F9B3E34A3E3A}" destId="{0DBB241B-5024-4C2E-BF75-D96AA27DB757}" srcOrd="1" destOrd="0" presId="urn:microsoft.com/office/officeart/2005/8/layout/gear1"/>
    <dgm:cxn modelId="{1F974C85-0127-44A4-97DF-45D3E5387BF2}" type="presOf" srcId="{88117AAC-94A9-4FC6-9EEF-D7711C5F0D36}" destId="{ABEA5E74-615B-4183-A9BB-1A797A6599D7}" srcOrd="0" destOrd="0" presId="urn:microsoft.com/office/officeart/2005/8/layout/gear1"/>
    <dgm:cxn modelId="{0EC40DCD-537D-4118-B772-146F1BCCFC66}" srcId="{C3725621-2F55-4F8D-BC7D-593E6FE64A4A}" destId="{D2FDAC1F-FD64-44A0-BF9A-F9B3E34A3E3A}" srcOrd="1" destOrd="0" parTransId="{8EA33403-8E87-4E87-BF1F-F26A6EBAEF16}" sibTransId="{5069BF5A-2FBF-4BF8-AA1B-4F3E5DAF21A4}"/>
    <dgm:cxn modelId="{E01FEFD3-ACC9-48FD-B079-382D37295EEB}" type="presOf" srcId="{D2FDAC1F-FD64-44A0-BF9A-F9B3E34A3E3A}" destId="{B4D8B8E3-B93F-4F3E-B1D0-6C846231AC44}" srcOrd="0" destOrd="0" presId="urn:microsoft.com/office/officeart/2005/8/layout/gear1"/>
    <dgm:cxn modelId="{7B1A74F4-4E97-4B6E-9D97-0E5D1B6EA4EB}" type="presOf" srcId="{C77BF46B-F5E4-433A-BE7F-31645A7F8740}" destId="{0B27A00F-0F2C-4D47-BEF2-D8B1A628A177}" srcOrd="2" destOrd="0" presId="urn:microsoft.com/office/officeart/2005/8/layout/gear1"/>
    <dgm:cxn modelId="{89E671AE-3C73-4322-B6A0-70DD6B80937C}" type="presParOf" srcId="{B6571AB1-5256-4EB9-90DC-79B89D525894}" destId="{014C5784-4A7E-4E5E-A025-EAE25DAE519F}" srcOrd="0" destOrd="0" presId="urn:microsoft.com/office/officeart/2005/8/layout/gear1"/>
    <dgm:cxn modelId="{F0A4ABBA-29D5-4208-B95B-A299DFE113E0}" type="presParOf" srcId="{B6571AB1-5256-4EB9-90DC-79B89D525894}" destId="{57F392D8-C43B-4F13-86CC-040FAF5C912E}" srcOrd="1" destOrd="0" presId="urn:microsoft.com/office/officeart/2005/8/layout/gear1"/>
    <dgm:cxn modelId="{30AF704B-50F8-4E3A-8F14-B9FCB6BE8286}" type="presParOf" srcId="{B6571AB1-5256-4EB9-90DC-79B89D525894}" destId="{0B27A00F-0F2C-4D47-BEF2-D8B1A628A177}" srcOrd="2" destOrd="0" presId="urn:microsoft.com/office/officeart/2005/8/layout/gear1"/>
    <dgm:cxn modelId="{C060F211-89EF-4AE0-9FE7-C757466CB53D}" type="presParOf" srcId="{B6571AB1-5256-4EB9-90DC-79B89D525894}" destId="{B4D8B8E3-B93F-4F3E-B1D0-6C846231AC44}" srcOrd="3" destOrd="0" presId="urn:microsoft.com/office/officeart/2005/8/layout/gear1"/>
    <dgm:cxn modelId="{DAC8F283-C9AC-4F40-AF81-7B3C1E458B31}" type="presParOf" srcId="{B6571AB1-5256-4EB9-90DC-79B89D525894}" destId="{0DBB241B-5024-4C2E-BF75-D96AA27DB757}" srcOrd="4" destOrd="0" presId="urn:microsoft.com/office/officeart/2005/8/layout/gear1"/>
    <dgm:cxn modelId="{A6D41431-61FC-4579-98BA-18B74E2F59F0}" type="presParOf" srcId="{B6571AB1-5256-4EB9-90DC-79B89D525894}" destId="{54C8747B-2EC2-41E4-85C0-CC4F7488B433}" srcOrd="5" destOrd="0" presId="urn:microsoft.com/office/officeart/2005/8/layout/gear1"/>
    <dgm:cxn modelId="{581F97E0-0698-412A-B3C1-ED938C5CEB84}" type="presParOf" srcId="{B6571AB1-5256-4EB9-90DC-79B89D525894}" destId="{ABEA5E74-615B-4183-A9BB-1A797A6599D7}" srcOrd="6" destOrd="0" presId="urn:microsoft.com/office/officeart/2005/8/layout/gear1"/>
    <dgm:cxn modelId="{EB588D7F-2355-4F5F-BDA1-ACE609E41E67}" type="presParOf" srcId="{B6571AB1-5256-4EB9-90DC-79B89D525894}" destId="{463FC61C-5E60-42CA-A6A7-C19A0D267609}" srcOrd="7" destOrd="0" presId="urn:microsoft.com/office/officeart/2005/8/layout/gear1"/>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756E54-D202-4A65-A998-CADDF3E5428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728D2EFF-DCB4-4D47-9566-1DB23D1662C4}">
      <dgm:prSet/>
      <dgm:spPr/>
      <dgm:t>
        <a:bodyPr/>
        <a:lstStyle/>
        <a:p>
          <a:r>
            <a:rPr lang="zh-CN" altLang="zh-CN" dirty="0">
              <a:latin typeface="黑体" panose="02010609060101010101" pitchFamily="49" charset="-122"/>
              <a:ea typeface="黑体" panose="02010609060101010101" pitchFamily="49" charset="-122"/>
            </a:rPr>
            <a:t>探索家庭医生市区镇三级签约，</a:t>
          </a:r>
          <a:r>
            <a:rPr lang="zh-CN" dirty="0">
              <a:latin typeface="黑体" panose="02010609060101010101" pitchFamily="49" charset="-122"/>
              <a:ea typeface="黑体" panose="02010609060101010101" pitchFamily="49" charset="-122"/>
            </a:rPr>
            <a:t>以家庭医生签约服务为突破口，整合医院和基层机构资源和服务链条，优先</a:t>
          </a:r>
          <a:r>
            <a:rPr lang="zh-CN" altLang="en-US" dirty="0">
              <a:latin typeface="黑体" panose="02010609060101010101" pitchFamily="49" charset="-122"/>
              <a:ea typeface="黑体" panose="02010609060101010101" pitchFamily="49" charset="-122"/>
            </a:rPr>
            <a:t>为</a:t>
          </a:r>
          <a:r>
            <a:rPr lang="zh-CN" dirty="0">
              <a:latin typeface="黑体" panose="02010609060101010101" pitchFamily="49" charset="-122"/>
              <a:ea typeface="黑体" panose="02010609060101010101" pitchFamily="49" charset="-122"/>
            </a:rPr>
            <a:t>签约患者</a:t>
          </a:r>
          <a:r>
            <a:rPr lang="zh-CN" altLang="en-US" dirty="0">
              <a:latin typeface="黑体" panose="02010609060101010101" pitchFamily="49" charset="-122"/>
              <a:ea typeface="黑体" panose="02010609060101010101" pitchFamily="49" charset="-122"/>
            </a:rPr>
            <a:t>服务</a:t>
          </a:r>
          <a:r>
            <a:rPr lang="zh-CN" dirty="0">
              <a:latin typeface="黑体" panose="02010609060101010101" pitchFamily="49" charset="-122"/>
              <a:ea typeface="黑体" panose="02010609060101010101" pitchFamily="49" charset="-122"/>
            </a:rPr>
            <a:t>，并实行优先接诊、优先检查、优先住院服务。</a:t>
          </a:r>
        </a:p>
      </dgm:t>
    </dgm:pt>
    <dgm:pt modelId="{D2350E5F-3584-4A3C-9851-0294651D511E}" type="parTrans" cxnId="{38E99ED6-523E-4038-A548-A6FFC5BE6015}">
      <dgm:prSet/>
      <dgm:spPr/>
      <dgm:t>
        <a:bodyPr/>
        <a:lstStyle/>
        <a:p>
          <a:endParaRPr lang="zh-CN" altLang="en-US"/>
        </a:p>
      </dgm:t>
    </dgm:pt>
    <dgm:pt modelId="{DD963391-5998-46BC-BBE9-CE5C1481E8EF}" type="sibTrans" cxnId="{38E99ED6-523E-4038-A548-A6FFC5BE6015}">
      <dgm:prSet/>
      <dgm:spPr/>
      <dgm:t>
        <a:bodyPr/>
        <a:lstStyle/>
        <a:p>
          <a:endParaRPr lang="zh-CN" altLang="en-US"/>
        </a:p>
      </dgm:t>
    </dgm:pt>
    <dgm:pt modelId="{1910D124-5109-412F-9837-1D8F3C775B87}" type="pres">
      <dgm:prSet presAssocID="{81756E54-D202-4A65-A998-CADDF3E5428A}" presName="linear" presStyleCnt="0">
        <dgm:presLayoutVars>
          <dgm:animLvl val="lvl"/>
          <dgm:resizeHandles val="exact"/>
        </dgm:presLayoutVars>
      </dgm:prSet>
      <dgm:spPr/>
    </dgm:pt>
    <dgm:pt modelId="{BE53D441-A3FB-4BA9-A35D-C33E3E11E37F}" type="pres">
      <dgm:prSet presAssocID="{728D2EFF-DCB4-4D47-9566-1DB23D1662C4}" presName="parentText" presStyleLbl="node1" presStyleIdx="0" presStyleCnt="1">
        <dgm:presLayoutVars>
          <dgm:chMax val="0"/>
          <dgm:bulletEnabled val="1"/>
        </dgm:presLayoutVars>
      </dgm:prSet>
      <dgm:spPr/>
    </dgm:pt>
  </dgm:ptLst>
  <dgm:cxnLst>
    <dgm:cxn modelId="{BBE3921C-9A72-49B0-B7EC-52DE83DF34D8}" type="presOf" srcId="{728D2EFF-DCB4-4D47-9566-1DB23D1662C4}" destId="{BE53D441-A3FB-4BA9-A35D-C33E3E11E37F}" srcOrd="0" destOrd="0" presId="urn:microsoft.com/office/officeart/2005/8/layout/vList2"/>
    <dgm:cxn modelId="{38E99ED6-523E-4038-A548-A6FFC5BE6015}" srcId="{81756E54-D202-4A65-A998-CADDF3E5428A}" destId="{728D2EFF-DCB4-4D47-9566-1DB23D1662C4}" srcOrd="0" destOrd="0" parTransId="{D2350E5F-3584-4A3C-9851-0294651D511E}" sibTransId="{DD963391-5998-46BC-BBE9-CE5C1481E8EF}"/>
    <dgm:cxn modelId="{B5F5CDE3-2BBF-4A4E-9045-7C43AC811AF5}" type="presOf" srcId="{81756E54-D202-4A65-A998-CADDF3E5428A}" destId="{1910D124-5109-412F-9837-1D8F3C775B87}" srcOrd="0" destOrd="0" presId="urn:microsoft.com/office/officeart/2005/8/layout/vList2"/>
    <dgm:cxn modelId="{17FABB92-EAA5-4C0F-A1CB-B6B439F25579}" type="presParOf" srcId="{1910D124-5109-412F-9837-1D8F3C775B87}" destId="{BE53D441-A3FB-4BA9-A35D-C33E3E11E37F}" srcOrd="0" destOrd="0" presId="urn:microsoft.com/office/officeart/2005/8/layout/vList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C009F9B-93B1-4640-BA96-E6DC0CD7D5F2}"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zh-CN" altLang="en-US"/>
        </a:p>
      </dgm:t>
    </dgm:pt>
    <dgm:pt modelId="{48F377B8-265D-48EC-9C79-48F0F586E240}">
      <dgm:prSet custT="1"/>
      <dgm:spPr/>
      <dgm:t>
        <a:bodyPr/>
        <a:lstStyle/>
        <a:p>
          <a:r>
            <a:rPr lang="zh-CN" altLang="en-US"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特色服务：</a:t>
          </a:r>
          <a:r>
            <a:rPr lang="zh-CN" altLang="en-US" sz="1200" kern="1200" dirty="0">
              <a:solidFill>
                <a:srgbClr val="000000">
                  <a:hueOff val="0"/>
                  <a:satOff val="0"/>
                  <a:lumOff val="0"/>
                  <a:alphaOff val="0"/>
                </a:srgbClr>
              </a:solidFill>
              <a:latin typeface="Calibri"/>
              <a:ea typeface="宋体"/>
              <a:cs typeface="+mn-cs"/>
            </a:rPr>
            <a:t>除外家庭医生签约提供的常规服务之外，实现居民预约挂号、预</a:t>
          </a:r>
          <a:r>
            <a:rPr lang="zh-CN" altLang="en-US" sz="1200" kern="1200" dirty="0"/>
            <a:t>约检查、预约住院、慢病管理、微课堂学习等医疗服务。</a:t>
          </a:r>
        </a:p>
      </dgm:t>
    </dgm:pt>
    <dgm:pt modelId="{07BE261E-D65E-4913-A17B-6B63FF247F41}" type="parTrans" cxnId="{BE2B8C02-B574-493E-BACD-D6A98D8A23BC}">
      <dgm:prSet/>
      <dgm:spPr/>
      <dgm:t>
        <a:bodyPr/>
        <a:lstStyle/>
        <a:p>
          <a:pPr algn="l"/>
          <a:endParaRPr lang="zh-CN" altLang="en-US" sz="3200"/>
        </a:p>
      </dgm:t>
    </dgm:pt>
    <dgm:pt modelId="{7B5F4CAE-F7C1-4D09-9A49-05C52817E393}" type="sibTrans" cxnId="{BE2B8C02-B574-493E-BACD-D6A98D8A23BC}">
      <dgm:prSet/>
      <dgm:spPr/>
      <dgm:t>
        <a:bodyPr/>
        <a:lstStyle/>
        <a:p>
          <a:pPr algn="l"/>
          <a:endParaRPr lang="zh-CN" altLang="en-US" sz="3200"/>
        </a:p>
      </dgm:t>
    </dgm:pt>
    <dgm:pt modelId="{C30D5330-845E-4294-9E14-FA9CDC058F02}">
      <dgm:prSet custT="1"/>
      <dgm:spPr/>
      <dgm:t>
        <a:bodyPr/>
        <a:lstStyle/>
        <a:p>
          <a:pPr algn="l"/>
          <a:r>
            <a:rPr lang="zh-CN" altLang="en-US" sz="2400" b="1"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服务对象：</a:t>
          </a:r>
          <a:r>
            <a:rPr lang="zh-CN" altLang="en-US" sz="1200" dirty="0"/>
            <a:t>顺义区中医医联体辖区内健康</a:t>
          </a:r>
          <a:r>
            <a:rPr lang="en-US" altLang="en-US" sz="1200" dirty="0"/>
            <a:t>/</a:t>
          </a:r>
          <a:r>
            <a:rPr lang="zh-CN" altLang="en-US" sz="1200" dirty="0"/>
            <a:t>高危人群、慢性病患者、老年人、孕产妇、婴幼儿、重性精神病人、残疾人、空巢及行动不便的老年人。</a:t>
          </a:r>
        </a:p>
        <a:p>
          <a:pPr algn="l"/>
          <a:endParaRPr lang="zh-CN" altLang="en-US" sz="1200" dirty="0"/>
        </a:p>
      </dgm:t>
    </dgm:pt>
    <dgm:pt modelId="{6F58A761-023D-4F25-A663-D7B1D2CD8CB7}" type="parTrans" cxnId="{6144DAF9-50F2-472B-B190-0E740124BB17}">
      <dgm:prSet/>
      <dgm:spPr/>
      <dgm:t>
        <a:bodyPr/>
        <a:lstStyle/>
        <a:p>
          <a:pPr algn="l"/>
          <a:endParaRPr lang="zh-CN" altLang="en-US" sz="3200"/>
        </a:p>
      </dgm:t>
    </dgm:pt>
    <dgm:pt modelId="{1DF54E4F-9AE2-42E5-8D9C-A79C8B85B774}" type="sibTrans" cxnId="{6144DAF9-50F2-472B-B190-0E740124BB17}">
      <dgm:prSet/>
      <dgm:spPr/>
      <dgm:t>
        <a:bodyPr/>
        <a:lstStyle/>
        <a:p>
          <a:pPr algn="l"/>
          <a:endParaRPr lang="zh-CN" altLang="en-US" sz="3200"/>
        </a:p>
      </dgm:t>
    </dgm:pt>
    <dgm:pt modelId="{F2A71B1D-C824-42ED-AC18-D72AA7263159}">
      <dgm:prSet custT="1"/>
      <dgm:spPr/>
      <dgm:t>
        <a:bodyPr/>
        <a:lstStyle/>
        <a:p>
          <a:pPr algn="l"/>
          <a:r>
            <a:rPr lang="zh-CN" altLang="en-US" sz="2400" b="1"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互联网</a:t>
          </a:r>
          <a:r>
            <a:rPr lang="en-US" altLang="zh-CN" sz="2400" b="1"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a:t>
          </a:r>
          <a:r>
            <a:rPr lang="zh-CN" altLang="en-US" sz="2400" b="1"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a:t>
          </a:r>
          <a:r>
            <a:rPr lang="zh-CN" altLang="en-US" sz="1200" dirty="0"/>
            <a:t>将“互联网</a:t>
          </a:r>
          <a:r>
            <a:rPr lang="en-US" altLang="en-US" sz="1200" dirty="0"/>
            <a:t>+”</a:t>
          </a:r>
          <a:r>
            <a:rPr lang="zh-CN" altLang="en-US" sz="1200" dirty="0"/>
            <a:t>引入医联体内家庭医生团队，构建电子信息化的家医团队管理与服务模式。</a:t>
          </a:r>
        </a:p>
      </dgm:t>
    </dgm:pt>
    <dgm:pt modelId="{14E371F3-E2F2-45E6-AADE-45814966782A}" type="parTrans" cxnId="{1363ECA2-5BB5-4489-9D69-4D36D1B15E3E}">
      <dgm:prSet/>
      <dgm:spPr/>
      <dgm:t>
        <a:bodyPr/>
        <a:lstStyle/>
        <a:p>
          <a:pPr algn="l"/>
          <a:endParaRPr lang="zh-CN" altLang="en-US" sz="3200"/>
        </a:p>
      </dgm:t>
    </dgm:pt>
    <dgm:pt modelId="{5A47FBDC-0783-45BF-B10A-956F07DC190F}" type="sibTrans" cxnId="{1363ECA2-5BB5-4489-9D69-4D36D1B15E3E}">
      <dgm:prSet/>
      <dgm:spPr/>
      <dgm:t>
        <a:bodyPr/>
        <a:lstStyle/>
        <a:p>
          <a:pPr algn="l"/>
          <a:endParaRPr lang="zh-CN" altLang="en-US" sz="3200"/>
        </a:p>
      </dgm:t>
    </dgm:pt>
    <dgm:pt modelId="{17B66459-8BEA-4235-B4E1-7387C8836904}" type="pres">
      <dgm:prSet presAssocID="{7C009F9B-93B1-4640-BA96-E6DC0CD7D5F2}" presName="compositeShape" presStyleCnt="0">
        <dgm:presLayoutVars>
          <dgm:dir/>
          <dgm:resizeHandles/>
        </dgm:presLayoutVars>
      </dgm:prSet>
      <dgm:spPr/>
    </dgm:pt>
    <dgm:pt modelId="{C3E62009-0E6C-4ACF-94E5-BA081CCF8045}" type="pres">
      <dgm:prSet presAssocID="{7C009F9B-93B1-4640-BA96-E6DC0CD7D5F2}" presName="pyramid" presStyleLbl="node1" presStyleIdx="0" presStyleCnt="1" custScaleX="68789" custScaleY="86327" custLinFactNeighborX="11742" custLinFactNeighborY="-7138"/>
      <dgm:spPr>
        <a:solidFill>
          <a:srgbClr val="E67300">
            <a:alpha val="73000"/>
          </a:srgbClr>
        </a:solidFill>
      </dgm:spPr>
    </dgm:pt>
    <dgm:pt modelId="{9B58459B-828A-4AEE-AC83-077E30DEE4EE}" type="pres">
      <dgm:prSet presAssocID="{7C009F9B-93B1-4640-BA96-E6DC0CD7D5F2}" presName="theList" presStyleCnt="0"/>
      <dgm:spPr/>
    </dgm:pt>
    <dgm:pt modelId="{58EE89FF-AB1E-4F22-92C2-BE82DF93B4A7}" type="pres">
      <dgm:prSet presAssocID="{48F377B8-265D-48EC-9C79-48F0F586E240}" presName="aNode" presStyleLbl="fgAcc1" presStyleIdx="0" presStyleCnt="3" custScaleY="59422" custLinFactY="98492" custLinFactNeighborX="-96902" custLinFactNeighborY="100000">
        <dgm:presLayoutVars>
          <dgm:bulletEnabled val="1"/>
        </dgm:presLayoutVars>
      </dgm:prSet>
      <dgm:spPr/>
    </dgm:pt>
    <dgm:pt modelId="{D6527A49-9B72-4E6F-9DFA-24385F2A3FD1}" type="pres">
      <dgm:prSet presAssocID="{48F377B8-265D-48EC-9C79-48F0F586E240}" presName="aSpace" presStyleCnt="0"/>
      <dgm:spPr/>
    </dgm:pt>
    <dgm:pt modelId="{95B090CA-F082-4704-8A8C-97A1C9888FA0}" type="pres">
      <dgm:prSet presAssocID="{C30D5330-845E-4294-9E14-FA9CDC058F02}" presName="aNode" presStyleLbl="fgAcc1" presStyleIdx="1" presStyleCnt="3" custScaleY="63137" custLinFactY="-38022" custLinFactNeighborX="-92854" custLinFactNeighborY="-100000">
        <dgm:presLayoutVars>
          <dgm:bulletEnabled val="1"/>
        </dgm:presLayoutVars>
      </dgm:prSet>
      <dgm:spPr/>
    </dgm:pt>
    <dgm:pt modelId="{48C2E200-F96E-4F86-A116-414A6270188B}" type="pres">
      <dgm:prSet presAssocID="{C30D5330-845E-4294-9E14-FA9CDC058F02}" presName="aSpace" presStyleCnt="0"/>
      <dgm:spPr/>
    </dgm:pt>
    <dgm:pt modelId="{AFC455E7-0B85-4AB8-AB73-827AA09374CF}" type="pres">
      <dgm:prSet presAssocID="{F2A71B1D-C824-42ED-AC18-D72AA7263159}" presName="aNode" presStyleLbl="fgAcc1" presStyleIdx="2" presStyleCnt="3" custScaleY="61925" custLinFactY="-103438" custLinFactNeighborX="29930" custLinFactNeighborY="-200000">
        <dgm:presLayoutVars>
          <dgm:bulletEnabled val="1"/>
        </dgm:presLayoutVars>
      </dgm:prSet>
      <dgm:spPr/>
    </dgm:pt>
    <dgm:pt modelId="{32CD4845-BA3F-43DF-A5B1-1FD09688A54B}" type="pres">
      <dgm:prSet presAssocID="{F2A71B1D-C824-42ED-AC18-D72AA7263159}" presName="aSpace" presStyleCnt="0"/>
      <dgm:spPr/>
    </dgm:pt>
  </dgm:ptLst>
  <dgm:cxnLst>
    <dgm:cxn modelId="{BE2B8C02-B574-493E-BACD-D6A98D8A23BC}" srcId="{7C009F9B-93B1-4640-BA96-E6DC0CD7D5F2}" destId="{48F377B8-265D-48EC-9C79-48F0F586E240}" srcOrd="0" destOrd="0" parTransId="{07BE261E-D65E-4913-A17B-6B63FF247F41}" sibTransId="{7B5F4CAE-F7C1-4D09-9A49-05C52817E393}"/>
    <dgm:cxn modelId="{2BA4ED09-5650-48A1-9DF9-AF27B9B2C110}" type="presOf" srcId="{C30D5330-845E-4294-9E14-FA9CDC058F02}" destId="{95B090CA-F082-4704-8A8C-97A1C9888FA0}" srcOrd="0" destOrd="0" presId="urn:microsoft.com/office/officeart/2005/8/layout/pyramid2"/>
    <dgm:cxn modelId="{D9D3FE6D-DBFE-462E-AD29-5B220D590D18}" type="presOf" srcId="{48F377B8-265D-48EC-9C79-48F0F586E240}" destId="{58EE89FF-AB1E-4F22-92C2-BE82DF93B4A7}" srcOrd="0" destOrd="0" presId="urn:microsoft.com/office/officeart/2005/8/layout/pyramid2"/>
    <dgm:cxn modelId="{1363ECA2-5BB5-4489-9D69-4D36D1B15E3E}" srcId="{7C009F9B-93B1-4640-BA96-E6DC0CD7D5F2}" destId="{F2A71B1D-C824-42ED-AC18-D72AA7263159}" srcOrd="2" destOrd="0" parTransId="{14E371F3-E2F2-45E6-AADE-45814966782A}" sibTransId="{5A47FBDC-0783-45BF-B10A-956F07DC190F}"/>
    <dgm:cxn modelId="{AA4C9ECE-E28E-4997-801B-BB03D4577A93}" type="presOf" srcId="{7C009F9B-93B1-4640-BA96-E6DC0CD7D5F2}" destId="{17B66459-8BEA-4235-B4E1-7387C8836904}" srcOrd="0" destOrd="0" presId="urn:microsoft.com/office/officeart/2005/8/layout/pyramid2"/>
    <dgm:cxn modelId="{4B312FE4-296D-45D1-87C9-442AE6440A25}" type="presOf" srcId="{F2A71B1D-C824-42ED-AC18-D72AA7263159}" destId="{AFC455E7-0B85-4AB8-AB73-827AA09374CF}" srcOrd="0" destOrd="0" presId="urn:microsoft.com/office/officeart/2005/8/layout/pyramid2"/>
    <dgm:cxn modelId="{6144DAF9-50F2-472B-B190-0E740124BB17}" srcId="{7C009F9B-93B1-4640-BA96-E6DC0CD7D5F2}" destId="{C30D5330-845E-4294-9E14-FA9CDC058F02}" srcOrd="1" destOrd="0" parTransId="{6F58A761-023D-4F25-A663-D7B1D2CD8CB7}" sibTransId="{1DF54E4F-9AE2-42E5-8D9C-A79C8B85B774}"/>
    <dgm:cxn modelId="{8F36F477-8D91-4D23-9E8B-7A6988EA341B}" type="presParOf" srcId="{17B66459-8BEA-4235-B4E1-7387C8836904}" destId="{C3E62009-0E6C-4ACF-94E5-BA081CCF8045}" srcOrd="0" destOrd="0" presId="urn:microsoft.com/office/officeart/2005/8/layout/pyramid2"/>
    <dgm:cxn modelId="{0E639E95-4831-49F6-8C5E-2A2C1D820DA8}" type="presParOf" srcId="{17B66459-8BEA-4235-B4E1-7387C8836904}" destId="{9B58459B-828A-4AEE-AC83-077E30DEE4EE}" srcOrd="1" destOrd="0" presId="urn:microsoft.com/office/officeart/2005/8/layout/pyramid2"/>
    <dgm:cxn modelId="{0749514A-BA92-401E-BBCC-4514D7AFE560}" type="presParOf" srcId="{9B58459B-828A-4AEE-AC83-077E30DEE4EE}" destId="{58EE89FF-AB1E-4F22-92C2-BE82DF93B4A7}" srcOrd="0" destOrd="0" presId="urn:microsoft.com/office/officeart/2005/8/layout/pyramid2"/>
    <dgm:cxn modelId="{B29188A4-2F03-4E8E-A2E7-840E26926EE8}" type="presParOf" srcId="{9B58459B-828A-4AEE-AC83-077E30DEE4EE}" destId="{D6527A49-9B72-4E6F-9DFA-24385F2A3FD1}" srcOrd="1" destOrd="0" presId="urn:microsoft.com/office/officeart/2005/8/layout/pyramid2"/>
    <dgm:cxn modelId="{EBB4C01B-D82C-483E-85A2-A6F6BCC4ADCB}" type="presParOf" srcId="{9B58459B-828A-4AEE-AC83-077E30DEE4EE}" destId="{95B090CA-F082-4704-8A8C-97A1C9888FA0}" srcOrd="2" destOrd="0" presId="urn:microsoft.com/office/officeart/2005/8/layout/pyramid2"/>
    <dgm:cxn modelId="{89E6D83D-26E3-464B-8A46-E7D7A9827602}" type="presParOf" srcId="{9B58459B-828A-4AEE-AC83-077E30DEE4EE}" destId="{48C2E200-F96E-4F86-A116-414A6270188B}" srcOrd="3" destOrd="0" presId="urn:microsoft.com/office/officeart/2005/8/layout/pyramid2"/>
    <dgm:cxn modelId="{F54429D0-6BAC-4F8B-937A-27BE1B0D0E89}" type="presParOf" srcId="{9B58459B-828A-4AEE-AC83-077E30DEE4EE}" destId="{AFC455E7-0B85-4AB8-AB73-827AA09374CF}" srcOrd="4" destOrd="0" presId="urn:microsoft.com/office/officeart/2005/8/layout/pyramid2"/>
    <dgm:cxn modelId="{6C456864-0A8D-452F-B393-ED864C6C9A95}" type="presParOf" srcId="{9B58459B-828A-4AEE-AC83-077E30DEE4EE}" destId="{32CD4845-BA3F-43DF-A5B1-1FD09688A54B}" srcOrd="5" destOrd="0" presId="urn:microsoft.com/office/officeart/2005/8/layout/pyramid2"/>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9C3F2-9C6A-467D-AAFE-F1705262E923}">
      <dsp:nvSpPr>
        <dsp:cNvPr id="0" name=""/>
        <dsp:cNvSpPr/>
      </dsp:nvSpPr>
      <dsp:spPr>
        <a:xfrm>
          <a:off x="0" y="251334"/>
          <a:ext cx="6096000" cy="111607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zh-CN" altLang="en-US" sz="3700" kern="1200" dirty="0">
              <a:latin typeface="Adobe 黑体 Std R" panose="020B0400000000000000" pitchFamily="34" charset="-122"/>
              <a:ea typeface="Adobe 黑体 Std R" panose="020B0400000000000000" pitchFamily="34" charset="-122"/>
            </a:rPr>
            <a:t>健康中国上升为国家战略</a:t>
          </a:r>
        </a:p>
      </dsp:txBody>
      <dsp:txXfrm>
        <a:off x="54482" y="305816"/>
        <a:ext cx="5987036" cy="1007106"/>
      </dsp:txXfrm>
    </dsp:sp>
    <dsp:sp modelId="{E154B154-8312-47C5-AB85-0AF2C5F8A4E5}">
      <dsp:nvSpPr>
        <dsp:cNvPr id="0" name=""/>
        <dsp:cNvSpPr/>
      </dsp:nvSpPr>
      <dsp:spPr>
        <a:xfrm>
          <a:off x="0" y="1473964"/>
          <a:ext cx="6096000" cy="1116070"/>
        </a:xfrm>
        <a:prstGeom prst="roundRect">
          <a:avLst/>
        </a:prstGeom>
        <a:gradFill rotWithShape="0">
          <a:gsLst>
            <a:gs pos="0">
              <a:schemeClr val="accent5">
                <a:hueOff val="-6490031"/>
                <a:satOff val="3463"/>
                <a:lumOff val="-15098"/>
                <a:alphaOff val="0"/>
                <a:shade val="51000"/>
                <a:satMod val="130000"/>
              </a:schemeClr>
            </a:gs>
            <a:gs pos="80000">
              <a:schemeClr val="accent5">
                <a:hueOff val="-6490031"/>
                <a:satOff val="3463"/>
                <a:lumOff val="-15098"/>
                <a:alphaOff val="0"/>
                <a:shade val="93000"/>
                <a:satMod val="130000"/>
              </a:schemeClr>
            </a:gs>
            <a:gs pos="100000">
              <a:schemeClr val="accent5">
                <a:hueOff val="-6490031"/>
                <a:satOff val="3463"/>
                <a:lumOff val="-1509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zh-CN" sz="3700" kern="1200" dirty="0">
              <a:latin typeface="Adobe 黑体 Std R" panose="020B0400000000000000" pitchFamily="34" charset="-122"/>
              <a:ea typeface="Adobe 黑体 Std R" panose="020B0400000000000000" pitchFamily="34" charset="-122"/>
            </a:rPr>
            <a:t>深化医改面临着难得的机遇</a:t>
          </a:r>
          <a:endParaRPr lang="zh-CN" altLang="en-US" sz="3700" kern="1200" dirty="0">
            <a:latin typeface="Adobe 黑体 Std R" panose="020B0400000000000000" pitchFamily="34" charset="-122"/>
            <a:ea typeface="Adobe 黑体 Std R" panose="020B0400000000000000" pitchFamily="34" charset="-122"/>
          </a:endParaRPr>
        </a:p>
      </dsp:txBody>
      <dsp:txXfrm>
        <a:off x="54482" y="1528446"/>
        <a:ext cx="5987036" cy="1007106"/>
      </dsp:txXfrm>
    </dsp:sp>
    <dsp:sp modelId="{3635EFE3-B9A1-4428-B159-487FA72A0E41}">
      <dsp:nvSpPr>
        <dsp:cNvPr id="0" name=""/>
        <dsp:cNvSpPr/>
      </dsp:nvSpPr>
      <dsp:spPr>
        <a:xfrm>
          <a:off x="0" y="2696595"/>
          <a:ext cx="6096000" cy="1116070"/>
        </a:xfrm>
        <a:prstGeom prst="roundRect">
          <a:avLst/>
        </a:prstGeom>
        <a:gradFill rotWithShape="0">
          <a:gsLst>
            <a:gs pos="0">
              <a:schemeClr val="accent5">
                <a:hueOff val="-12980063"/>
                <a:satOff val="6926"/>
                <a:lumOff val="-30196"/>
                <a:alphaOff val="0"/>
                <a:shade val="51000"/>
                <a:satMod val="130000"/>
              </a:schemeClr>
            </a:gs>
            <a:gs pos="80000">
              <a:schemeClr val="accent5">
                <a:hueOff val="-12980063"/>
                <a:satOff val="6926"/>
                <a:lumOff val="-30196"/>
                <a:alphaOff val="0"/>
                <a:shade val="93000"/>
                <a:satMod val="130000"/>
              </a:schemeClr>
            </a:gs>
            <a:gs pos="100000">
              <a:schemeClr val="accent5">
                <a:hueOff val="-12980063"/>
                <a:satOff val="6926"/>
                <a:lumOff val="-30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zh-CN" altLang="en-US" sz="3700" kern="1200" dirty="0">
              <a:latin typeface="Adobe 黑体 Std R" panose="020B0400000000000000" pitchFamily="34" charset="-122"/>
              <a:ea typeface="Adobe 黑体 Std R" panose="020B0400000000000000" pitchFamily="34" charset="-122"/>
            </a:rPr>
            <a:t>医疗信息迎来了大数据时代</a:t>
          </a:r>
        </a:p>
      </dsp:txBody>
      <dsp:txXfrm>
        <a:off x="54482" y="2751077"/>
        <a:ext cx="5987036" cy="1007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2C72AF-39D5-4BD0-A40E-11059E85C9A5}">
      <dsp:nvSpPr>
        <dsp:cNvPr id="0" name=""/>
        <dsp:cNvSpPr/>
      </dsp:nvSpPr>
      <dsp:spPr>
        <a:xfrm rot="5400000">
          <a:off x="313788" y="1973377"/>
          <a:ext cx="937028" cy="1559194"/>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4FD15C9-DE8D-4397-AA94-765A20B14DC6}">
      <dsp:nvSpPr>
        <dsp:cNvPr id="0" name=""/>
        <dsp:cNvSpPr/>
      </dsp:nvSpPr>
      <dsp:spPr>
        <a:xfrm>
          <a:off x="157374" y="2439240"/>
          <a:ext cx="1407649" cy="12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t>1</a:t>
          </a:r>
          <a:r>
            <a:rPr lang="zh-CN" sz="1800" b="0" kern="1200" dirty="0"/>
            <a:t>、</a:t>
          </a:r>
          <a:r>
            <a:rPr lang="zh-CN" altLang="en-US" sz="1800" b="0" kern="1200" dirty="0"/>
            <a:t>人口老龄化加剧。按照联合国的传统标准，顺义区成为人口老龄化社会</a:t>
          </a:r>
          <a:r>
            <a:rPr lang="zh-CN" sz="1800" b="0" kern="1200" dirty="0"/>
            <a:t>。</a:t>
          </a:r>
          <a:r>
            <a:rPr lang="zh-CN" altLang="en-US" sz="1800" b="0" kern="1200" dirty="0"/>
            <a:t>同时日益加重的慢性病负担已经成为社会经济发展的重要威胁之一。</a:t>
          </a:r>
          <a:endParaRPr lang="zh-CN" sz="1800" b="0" kern="1200" dirty="0"/>
        </a:p>
      </dsp:txBody>
      <dsp:txXfrm>
        <a:off x="157374" y="2439240"/>
        <a:ext cx="1407649" cy="1233887"/>
      </dsp:txXfrm>
    </dsp:sp>
    <dsp:sp modelId="{F56080E2-A4F6-4F2C-8982-6189D4DE851E}">
      <dsp:nvSpPr>
        <dsp:cNvPr id="0" name=""/>
        <dsp:cNvSpPr/>
      </dsp:nvSpPr>
      <dsp:spPr>
        <a:xfrm>
          <a:off x="1299430" y="1858587"/>
          <a:ext cx="265594" cy="265594"/>
        </a:xfrm>
        <a:prstGeom prst="triangle">
          <a:avLst>
            <a:gd name="adj" fmla="val 100000"/>
          </a:avLst>
        </a:prstGeom>
        <a:gradFill rotWithShape="0">
          <a:gsLst>
            <a:gs pos="0">
              <a:schemeClr val="accent5">
                <a:hueOff val="-1622508"/>
                <a:satOff val="866"/>
                <a:lumOff val="-3774"/>
                <a:alphaOff val="0"/>
                <a:shade val="51000"/>
                <a:satMod val="130000"/>
              </a:schemeClr>
            </a:gs>
            <a:gs pos="80000">
              <a:schemeClr val="accent5">
                <a:hueOff val="-1622508"/>
                <a:satOff val="866"/>
                <a:lumOff val="-3774"/>
                <a:alphaOff val="0"/>
                <a:shade val="93000"/>
                <a:satMod val="130000"/>
              </a:schemeClr>
            </a:gs>
            <a:gs pos="100000">
              <a:schemeClr val="accent5">
                <a:hueOff val="-1622508"/>
                <a:satOff val="866"/>
                <a:lumOff val="-3774"/>
                <a:alphaOff val="0"/>
                <a:shade val="94000"/>
                <a:satMod val="135000"/>
              </a:schemeClr>
            </a:gs>
          </a:gsLst>
          <a:lin ang="16200000" scaled="0"/>
        </a:gradFill>
        <a:ln w="9525" cap="flat" cmpd="sng" algn="ctr">
          <a:solidFill>
            <a:schemeClr val="accent5">
              <a:hueOff val="-1622508"/>
              <a:satOff val="866"/>
              <a:lumOff val="-3774"/>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02D3E89-7EDD-41AF-A4D5-070DD6758064}">
      <dsp:nvSpPr>
        <dsp:cNvPr id="0" name=""/>
        <dsp:cNvSpPr/>
      </dsp:nvSpPr>
      <dsp:spPr>
        <a:xfrm rot="5400000">
          <a:off x="2037026" y="1546960"/>
          <a:ext cx="937028" cy="1559194"/>
        </a:xfrm>
        <a:prstGeom prst="corner">
          <a:avLst>
            <a:gd name="adj1" fmla="val 16120"/>
            <a:gd name="adj2" fmla="val 16110"/>
          </a:avLst>
        </a:prstGeom>
        <a:gradFill rotWithShape="0">
          <a:gsLst>
            <a:gs pos="0">
              <a:schemeClr val="accent5">
                <a:hueOff val="-3245016"/>
                <a:satOff val="1732"/>
                <a:lumOff val="-7549"/>
                <a:alphaOff val="0"/>
                <a:shade val="51000"/>
                <a:satMod val="130000"/>
              </a:schemeClr>
            </a:gs>
            <a:gs pos="80000">
              <a:schemeClr val="accent5">
                <a:hueOff val="-3245016"/>
                <a:satOff val="1732"/>
                <a:lumOff val="-7549"/>
                <a:alphaOff val="0"/>
                <a:shade val="93000"/>
                <a:satMod val="130000"/>
              </a:schemeClr>
            </a:gs>
            <a:gs pos="100000">
              <a:schemeClr val="accent5">
                <a:hueOff val="-3245016"/>
                <a:satOff val="1732"/>
                <a:lumOff val="-7549"/>
                <a:alphaOff val="0"/>
                <a:shade val="94000"/>
                <a:satMod val="135000"/>
              </a:schemeClr>
            </a:gs>
          </a:gsLst>
          <a:lin ang="16200000" scaled="0"/>
        </a:gradFill>
        <a:ln w="9525" cap="flat" cmpd="sng" algn="ctr">
          <a:solidFill>
            <a:schemeClr val="accent5">
              <a:hueOff val="-3245016"/>
              <a:satOff val="1732"/>
              <a:lumOff val="-7549"/>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926920E-887B-447C-9DD4-50CBF2CBAD8A}">
      <dsp:nvSpPr>
        <dsp:cNvPr id="0" name=""/>
        <dsp:cNvSpPr/>
      </dsp:nvSpPr>
      <dsp:spPr>
        <a:xfrm>
          <a:off x="1880612" y="2012823"/>
          <a:ext cx="1407649" cy="12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t>2</a:t>
          </a:r>
          <a:r>
            <a:rPr lang="zh-CN" sz="1800" b="0" kern="1200" dirty="0"/>
            <a:t>、</a:t>
          </a:r>
          <a:r>
            <a:rPr lang="zh-CN" altLang="zh-CN" sz="1800" b="0" kern="1200" dirty="0"/>
            <a:t>信息缺乏共享共用</a:t>
          </a:r>
          <a:r>
            <a:rPr lang="zh-CN" sz="1800" b="0" kern="1200" dirty="0"/>
            <a:t>。</a:t>
          </a:r>
          <a:r>
            <a:rPr lang="zh-CN" altLang="en-US" sz="1800" b="0" kern="1200" dirty="0"/>
            <a:t>在医疗卫生系统内存在信息烟囱与信息孤岛的现象，区域卫生信息平台无法真正发挥其效用，碎片化、分割化的情况还很严重</a:t>
          </a:r>
          <a:endParaRPr lang="zh-CN" sz="1800" b="0" kern="1200" dirty="0"/>
        </a:p>
      </dsp:txBody>
      <dsp:txXfrm>
        <a:off x="1880612" y="2012823"/>
        <a:ext cx="1407649" cy="1233887"/>
      </dsp:txXfrm>
    </dsp:sp>
    <dsp:sp modelId="{880FD79D-3652-44EC-84E8-3A28B65E661E}">
      <dsp:nvSpPr>
        <dsp:cNvPr id="0" name=""/>
        <dsp:cNvSpPr/>
      </dsp:nvSpPr>
      <dsp:spPr>
        <a:xfrm>
          <a:off x="3022667" y="1432170"/>
          <a:ext cx="265594" cy="265594"/>
        </a:xfrm>
        <a:prstGeom prst="triangle">
          <a:avLst>
            <a:gd name="adj" fmla="val 100000"/>
          </a:avLst>
        </a:prstGeom>
        <a:gradFill rotWithShape="0">
          <a:gsLst>
            <a:gs pos="0">
              <a:schemeClr val="accent5">
                <a:hueOff val="-4867524"/>
                <a:satOff val="2597"/>
                <a:lumOff val="-11323"/>
                <a:alphaOff val="0"/>
                <a:shade val="51000"/>
                <a:satMod val="130000"/>
              </a:schemeClr>
            </a:gs>
            <a:gs pos="80000">
              <a:schemeClr val="accent5">
                <a:hueOff val="-4867524"/>
                <a:satOff val="2597"/>
                <a:lumOff val="-11323"/>
                <a:alphaOff val="0"/>
                <a:shade val="93000"/>
                <a:satMod val="130000"/>
              </a:schemeClr>
            </a:gs>
            <a:gs pos="100000">
              <a:schemeClr val="accent5">
                <a:hueOff val="-4867524"/>
                <a:satOff val="2597"/>
                <a:lumOff val="-11323"/>
                <a:alphaOff val="0"/>
                <a:shade val="94000"/>
                <a:satMod val="135000"/>
              </a:schemeClr>
            </a:gs>
          </a:gsLst>
          <a:lin ang="16200000" scaled="0"/>
        </a:gradFill>
        <a:ln w="9525" cap="flat" cmpd="sng" algn="ctr">
          <a:solidFill>
            <a:schemeClr val="accent5">
              <a:hueOff val="-4867524"/>
              <a:satOff val="2597"/>
              <a:lumOff val="-11323"/>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D5CD52E-EEFD-4F6A-B8B8-4A0D60188AAF}">
      <dsp:nvSpPr>
        <dsp:cNvPr id="0" name=""/>
        <dsp:cNvSpPr/>
      </dsp:nvSpPr>
      <dsp:spPr>
        <a:xfrm rot="5400000">
          <a:off x="3760263" y="1120543"/>
          <a:ext cx="937028" cy="1559194"/>
        </a:xfrm>
        <a:prstGeom prst="corner">
          <a:avLst>
            <a:gd name="adj1" fmla="val 16120"/>
            <a:gd name="adj2" fmla="val 16110"/>
          </a:avLst>
        </a:prstGeom>
        <a:gradFill rotWithShape="0">
          <a:gsLst>
            <a:gs pos="0">
              <a:schemeClr val="accent5">
                <a:hueOff val="-6490031"/>
                <a:satOff val="3463"/>
                <a:lumOff val="-15098"/>
                <a:alphaOff val="0"/>
                <a:shade val="51000"/>
                <a:satMod val="130000"/>
              </a:schemeClr>
            </a:gs>
            <a:gs pos="80000">
              <a:schemeClr val="accent5">
                <a:hueOff val="-6490031"/>
                <a:satOff val="3463"/>
                <a:lumOff val="-15098"/>
                <a:alphaOff val="0"/>
                <a:shade val="93000"/>
                <a:satMod val="130000"/>
              </a:schemeClr>
            </a:gs>
            <a:gs pos="100000">
              <a:schemeClr val="accent5">
                <a:hueOff val="-6490031"/>
                <a:satOff val="3463"/>
                <a:lumOff val="-15098"/>
                <a:alphaOff val="0"/>
                <a:shade val="94000"/>
                <a:satMod val="135000"/>
              </a:schemeClr>
            </a:gs>
          </a:gsLst>
          <a:lin ang="16200000" scaled="0"/>
        </a:gradFill>
        <a:ln w="9525" cap="flat" cmpd="sng" algn="ctr">
          <a:solidFill>
            <a:schemeClr val="accent5">
              <a:hueOff val="-6490031"/>
              <a:satOff val="3463"/>
              <a:lumOff val="-1509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A1FBCCF-C927-433C-9E35-C8845D56269F}">
      <dsp:nvSpPr>
        <dsp:cNvPr id="0" name=""/>
        <dsp:cNvSpPr/>
      </dsp:nvSpPr>
      <dsp:spPr>
        <a:xfrm>
          <a:off x="3603850" y="1586406"/>
          <a:ext cx="1407649" cy="12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t>3</a:t>
          </a:r>
          <a:r>
            <a:rPr lang="zh-CN" altLang="en-US" sz="1800" b="0" kern="1200" dirty="0"/>
            <a:t>、医疗服务不连续</a:t>
          </a:r>
          <a:r>
            <a:rPr lang="zh-CN" sz="1800" b="0" kern="1200" dirty="0"/>
            <a:t>。公共卫生与医疗卫生机构之间及社会办医与公立办医的分工协作机制尚未建立。</a:t>
          </a:r>
        </a:p>
      </dsp:txBody>
      <dsp:txXfrm>
        <a:off x="3603850" y="1586406"/>
        <a:ext cx="1407649" cy="1233887"/>
      </dsp:txXfrm>
    </dsp:sp>
    <dsp:sp modelId="{FC1CA87D-7A16-491A-BB87-863E7729F821}">
      <dsp:nvSpPr>
        <dsp:cNvPr id="0" name=""/>
        <dsp:cNvSpPr/>
      </dsp:nvSpPr>
      <dsp:spPr>
        <a:xfrm>
          <a:off x="4745905" y="1005753"/>
          <a:ext cx="265594" cy="265594"/>
        </a:xfrm>
        <a:prstGeom prst="triangle">
          <a:avLst>
            <a:gd name="adj" fmla="val 100000"/>
          </a:avLst>
        </a:prstGeom>
        <a:gradFill rotWithShape="0">
          <a:gsLst>
            <a:gs pos="0">
              <a:schemeClr val="accent5">
                <a:hueOff val="-8112539"/>
                <a:satOff val="4329"/>
                <a:lumOff val="-18872"/>
                <a:alphaOff val="0"/>
                <a:shade val="51000"/>
                <a:satMod val="130000"/>
              </a:schemeClr>
            </a:gs>
            <a:gs pos="80000">
              <a:schemeClr val="accent5">
                <a:hueOff val="-8112539"/>
                <a:satOff val="4329"/>
                <a:lumOff val="-18872"/>
                <a:alphaOff val="0"/>
                <a:shade val="93000"/>
                <a:satMod val="130000"/>
              </a:schemeClr>
            </a:gs>
            <a:gs pos="100000">
              <a:schemeClr val="accent5">
                <a:hueOff val="-8112539"/>
                <a:satOff val="4329"/>
                <a:lumOff val="-18872"/>
                <a:alphaOff val="0"/>
                <a:shade val="94000"/>
                <a:satMod val="135000"/>
              </a:schemeClr>
            </a:gs>
          </a:gsLst>
          <a:lin ang="16200000" scaled="0"/>
        </a:gradFill>
        <a:ln w="9525" cap="flat" cmpd="sng" algn="ctr">
          <a:solidFill>
            <a:schemeClr val="accent5">
              <a:hueOff val="-8112539"/>
              <a:satOff val="4329"/>
              <a:lumOff val="-18872"/>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1BA8B4D-A600-49E0-BDE1-07EE89EC5F70}">
      <dsp:nvSpPr>
        <dsp:cNvPr id="0" name=""/>
        <dsp:cNvSpPr/>
      </dsp:nvSpPr>
      <dsp:spPr>
        <a:xfrm rot="5400000">
          <a:off x="5483501" y="694126"/>
          <a:ext cx="937028" cy="1559194"/>
        </a:xfrm>
        <a:prstGeom prst="corner">
          <a:avLst>
            <a:gd name="adj1" fmla="val 16120"/>
            <a:gd name="adj2" fmla="val 16110"/>
          </a:avLst>
        </a:prstGeom>
        <a:gradFill rotWithShape="0">
          <a:gsLst>
            <a:gs pos="0">
              <a:schemeClr val="accent5">
                <a:hueOff val="-9735048"/>
                <a:satOff val="5195"/>
                <a:lumOff val="-22647"/>
                <a:alphaOff val="0"/>
                <a:shade val="51000"/>
                <a:satMod val="130000"/>
              </a:schemeClr>
            </a:gs>
            <a:gs pos="80000">
              <a:schemeClr val="accent5">
                <a:hueOff val="-9735048"/>
                <a:satOff val="5195"/>
                <a:lumOff val="-22647"/>
                <a:alphaOff val="0"/>
                <a:shade val="93000"/>
                <a:satMod val="130000"/>
              </a:schemeClr>
            </a:gs>
            <a:gs pos="100000">
              <a:schemeClr val="accent5">
                <a:hueOff val="-9735048"/>
                <a:satOff val="5195"/>
                <a:lumOff val="-22647"/>
                <a:alphaOff val="0"/>
                <a:shade val="94000"/>
                <a:satMod val="135000"/>
              </a:schemeClr>
            </a:gs>
          </a:gsLst>
          <a:lin ang="16200000" scaled="0"/>
        </a:gradFill>
        <a:ln w="9525" cap="flat" cmpd="sng" algn="ctr">
          <a:solidFill>
            <a:schemeClr val="accent5">
              <a:hueOff val="-9735048"/>
              <a:satOff val="5195"/>
              <a:lumOff val="-22647"/>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70932D5-A37E-40D8-9778-255B00ECE5F1}">
      <dsp:nvSpPr>
        <dsp:cNvPr id="0" name=""/>
        <dsp:cNvSpPr/>
      </dsp:nvSpPr>
      <dsp:spPr>
        <a:xfrm>
          <a:off x="5327088" y="1159989"/>
          <a:ext cx="1407649" cy="12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altLang="zh-CN" sz="1800" b="0" kern="1200" dirty="0"/>
            <a:t>4</a:t>
          </a:r>
          <a:r>
            <a:rPr lang="zh-CN" altLang="en-US" sz="1800" b="0" kern="1200" dirty="0"/>
            <a:t>、健康管理新局面，模式急需转型，全人群、全生命周期、全健康要素，以疾病为中心转向健康为中心</a:t>
          </a:r>
          <a:endParaRPr lang="zh-CN" sz="1800" b="0" kern="1200" dirty="0"/>
        </a:p>
      </dsp:txBody>
      <dsp:txXfrm>
        <a:off x="5327088" y="1159989"/>
        <a:ext cx="1407649" cy="1233887"/>
      </dsp:txXfrm>
    </dsp:sp>
    <dsp:sp modelId="{C5A310F3-0AB7-4FBE-AC56-47C7E3812945}">
      <dsp:nvSpPr>
        <dsp:cNvPr id="0" name=""/>
        <dsp:cNvSpPr/>
      </dsp:nvSpPr>
      <dsp:spPr>
        <a:xfrm>
          <a:off x="6469143" y="579336"/>
          <a:ext cx="265594" cy="265594"/>
        </a:xfrm>
        <a:prstGeom prst="triangle">
          <a:avLst>
            <a:gd name="adj" fmla="val 100000"/>
          </a:avLst>
        </a:prstGeom>
        <a:gradFill rotWithShape="0">
          <a:gsLst>
            <a:gs pos="0">
              <a:schemeClr val="accent5">
                <a:hueOff val="-11357555"/>
                <a:satOff val="6060"/>
                <a:lumOff val="-26421"/>
                <a:alphaOff val="0"/>
                <a:shade val="51000"/>
                <a:satMod val="130000"/>
              </a:schemeClr>
            </a:gs>
            <a:gs pos="80000">
              <a:schemeClr val="accent5">
                <a:hueOff val="-11357555"/>
                <a:satOff val="6060"/>
                <a:lumOff val="-26421"/>
                <a:alphaOff val="0"/>
                <a:shade val="93000"/>
                <a:satMod val="130000"/>
              </a:schemeClr>
            </a:gs>
            <a:gs pos="100000">
              <a:schemeClr val="accent5">
                <a:hueOff val="-11357555"/>
                <a:satOff val="6060"/>
                <a:lumOff val="-26421"/>
                <a:alphaOff val="0"/>
                <a:shade val="94000"/>
                <a:satMod val="135000"/>
              </a:schemeClr>
            </a:gs>
          </a:gsLst>
          <a:lin ang="16200000" scaled="0"/>
        </a:gradFill>
        <a:ln w="9525" cap="flat" cmpd="sng" algn="ctr">
          <a:solidFill>
            <a:schemeClr val="accent5">
              <a:hueOff val="-11357555"/>
              <a:satOff val="6060"/>
              <a:lumOff val="-26421"/>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5ED6A91-7213-4578-B3CD-D9EC93028EA1}">
      <dsp:nvSpPr>
        <dsp:cNvPr id="0" name=""/>
        <dsp:cNvSpPr/>
      </dsp:nvSpPr>
      <dsp:spPr>
        <a:xfrm rot="5400000">
          <a:off x="7206739" y="267709"/>
          <a:ext cx="937028" cy="1559194"/>
        </a:xfrm>
        <a:prstGeom prst="corner">
          <a:avLst>
            <a:gd name="adj1" fmla="val 16120"/>
            <a:gd name="adj2" fmla="val 16110"/>
          </a:avLst>
        </a:prstGeom>
        <a:gradFill rotWithShape="0">
          <a:gsLst>
            <a:gs pos="0">
              <a:schemeClr val="accent5">
                <a:hueOff val="-12980063"/>
                <a:satOff val="6926"/>
                <a:lumOff val="-30196"/>
                <a:alphaOff val="0"/>
                <a:shade val="51000"/>
                <a:satMod val="130000"/>
              </a:schemeClr>
            </a:gs>
            <a:gs pos="80000">
              <a:schemeClr val="accent5">
                <a:hueOff val="-12980063"/>
                <a:satOff val="6926"/>
                <a:lumOff val="-30196"/>
                <a:alphaOff val="0"/>
                <a:shade val="93000"/>
                <a:satMod val="130000"/>
              </a:schemeClr>
            </a:gs>
            <a:gs pos="100000">
              <a:schemeClr val="accent5">
                <a:hueOff val="-12980063"/>
                <a:satOff val="6926"/>
                <a:lumOff val="-30196"/>
                <a:alphaOff val="0"/>
                <a:shade val="94000"/>
                <a:satMod val="135000"/>
              </a:schemeClr>
            </a:gs>
          </a:gsLst>
          <a:lin ang="16200000" scaled="0"/>
        </a:gradFill>
        <a:ln w="9525" cap="flat" cmpd="sng" algn="ctr">
          <a:solidFill>
            <a:schemeClr val="accent5">
              <a:hueOff val="-12980063"/>
              <a:satOff val="6926"/>
              <a:lumOff val="-3019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A8BAE1A-DCE7-43C9-B946-DFFB6C7BA1D4}">
      <dsp:nvSpPr>
        <dsp:cNvPr id="0" name=""/>
        <dsp:cNvSpPr/>
      </dsp:nvSpPr>
      <dsp:spPr>
        <a:xfrm>
          <a:off x="7050326" y="733572"/>
          <a:ext cx="1407649" cy="1233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t>5</a:t>
          </a:r>
          <a:r>
            <a:rPr lang="zh-CN" sz="1800" b="0" kern="1200" dirty="0"/>
            <a:t>、</a:t>
          </a:r>
          <a:r>
            <a:rPr lang="zh-CN" altLang="en-US" sz="1800" b="0" kern="1200" dirty="0"/>
            <a:t>机制体制不配套。</a:t>
          </a:r>
          <a:r>
            <a:rPr lang="zh-CN" sz="1800" b="0" kern="1200" dirty="0"/>
            <a:t>在运行机制、补偿制度、人员编制、医保支持、分配机制等配套机制上缺乏同步改革推进</a:t>
          </a:r>
          <a:r>
            <a:rPr lang="zh-CN" altLang="en-US" sz="1800" b="0" kern="1200" dirty="0"/>
            <a:t>。</a:t>
          </a:r>
          <a:endParaRPr lang="zh-CN" sz="1800" b="0" kern="1200" dirty="0"/>
        </a:p>
      </dsp:txBody>
      <dsp:txXfrm>
        <a:off x="7050326" y="733572"/>
        <a:ext cx="1407649" cy="1233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DE70A-6C11-405D-8298-577569C54101}">
      <dsp:nvSpPr>
        <dsp:cNvPr id="0" name=""/>
        <dsp:cNvSpPr/>
      </dsp:nvSpPr>
      <dsp:spPr>
        <a:xfrm>
          <a:off x="3838253" y="0"/>
          <a:ext cx="1933701" cy="1933898"/>
        </a:xfrm>
        <a:prstGeom prst="circularArrow">
          <a:avLst>
            <a:gd name="adj1" fmla="val 10980"/>
            <a:gd name="adj2" fmla="val 1142322"/>
            <a:gd name="adj3" fmla="val 4500000"/>
            <a:gd name="adj4" fmla="val 10800000"/>
            <a:gd name="adj5" fmla="val 125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06F5507-6B32-49B9-B4DB-A61097045280}">
      <dsp:nvSpPr>
        <dsp:cNvPr id="0" name=""/>
        <dsp:cNvSpPr/>
      </dsp:nvSpPr>
      <dsp:spPr>
        <a:xfrm>
          <a:off x="4265183" y="700018"/>
          <a:ext cx="1079115" cy="539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Adobe 黑体 Std R" panose="020B0400000000000000" pitchFamily="34" charset="-122"/>
              <a:ea typeface="Adobe 黑体 Std R" panose="020B0400000000000000" pitchFamily="34" charset="-122"/>
            </a:rPr>
            <a:t>运行机制</a:t>
          </a:r>
        </a:p>
      </dsp:txBody>
      <dsp:txXfrm>
        <a:off x="4265183" y="700018"/>
        <a:ext cx="1079115" cy="539501"/>
      </dsp:txXfrm>
    </dsp:sp>
    <dsp:sp modelId="{ECD28913-3870-458A-B1A4-7A719FF6AB34}">
      <dsp:nvSpPr>
        <dsp:cNvPr id="0" name=""/>
        <dsp:cNvSpPr/>
      </dsp:nvSpPr>
      <dsp:spPr>
        <a:xfrm>
          <a:off x="3301053" y="1111312"/>
          <a:ext cx="1933701" cy="1933898"/>
        </a:xfrm>
        <a:prstGeom prst="leftCircularArrow">
          <a:avLst>
            <a:gd name="adj1" fmla="val 10980"/>
            <a:gd name="adj2" fmla="val 1142322"/>
            <a:gd name="adj3" fmla="val 6300000"/>
            <a:gd name="adj4" fmla="val 18900000"/>
            <a:gd name="adj5" fmla="val 12500"/>
          </a:avLst>
        </a:prstGeom>
        <a:gradFill rotWithShape="0">
          <a:gsLst>
            <a:gs pos="0">
              <a:schemeClr val="accent5">
                <a:hueOff val="-4326688"/>
                <a:satOff val="2309"/>
                <a:lumOff val="-10065"/>
                <a:alphaOff val="0"/>
                <a:shade val="51000"/>
                <a:satMod val="130000"/>
              </a:schemeClr>
            </a:gs>
            <a:gs pos="80000">
              <a:schemeClr val="accent5">
                <a:hueOff val="-4326688"/>
                <a:satOff val="2309"/>
                <a:lumOff val="-10065"/>
                <a:alphaOff val="0"/>
                <a:shade val="93000"/>
                <a:satMod val="130000"/>
              </a:schemeClr>
            </a:gs>
            <a:gs pos="100000">
              <a:schemeClr val="accent5">
                <a:hueOff val="-4326688"/>
                <a:satOff val="2309"/>
                <a:lumOff val="-1006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97D6A8C-86B4-46BA-A5A6-6E59A8766729}">
      <dsp:nvSpPr>
        <dsp:cNvPr id="0" name=""/>
        <dsp:cNvSpPr/>
      </dsp:nvSpPr>
      <dsp:spPr>
        <a:xfrm>
          <a:off x="3725807" y="1813382"/>
          <a:ext cx="1079115" cy="539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Adobe 黑体 Std R" panose="020B0400000000000000" pitchFamily="34" charset="-122"/>
              <a:ea typeface="Adobe 黑体 Std R" panose="020B0400000000000000" pitchFamily="34" charset="-122"/>
            </a:rPr>
            <a:t>补偿机制</a:t>
          </a:r>
        </a:p>
      </dsp:txBody>
      <dsp:txXfrm>
        <a:off x="3725807" y="1813382"/>
        <a:ext cx="1079115" cy="539501"/>
      </dsp:txXfrm>
    </dsp:sp>
    <dsp:sp modelId="{BEEAA224-790A-45B1-8FC2-5FC6585F50D7}">
      <dsp:nvSpPr>
        <dsp:cNvPr id="0" name=""/>
        <dsp:cNvSpPr/>
      </dsp:nvSpPr>
      <dsp:spPr>
        <a:xfrm>
          <a:off x="3838253" y="2226726"/>
          <a:ext cx="1933701" cy="1933898"/>
        </a:xfrm>
        <a:prstGeom prst="circularArrow">
          <a:avLst>
            <a:gd name="adj1" fmla="val 10980"/>
            <a:gd name="adj2" fmla="val 1142322"/>
            <a:gd name="adj3" fmla="val 4500000"/>
            <a:gd name="adj4" fmla="val 13500000"/>
            <a:gd name="adj5" fmla="val 12500"/>
          </a:avLst>
        </a:prstGeom>
        <a:gradFill rotWithShape="0">
          <a:gsLst>
            <a:gs pos="0">
              <a:schemeClr val="accent5">
                <a:hueOff val="-8653376"/>
                <a:satOff val="4617"/>
                <a:lumOff val="-20131"/>
                <a:alphaOff val="0"/>
                <a:shade val="51000"/>
                <a:satMod val="130000"/>
              </a:schemeClr>
            </a:gs>
            <a:gs pos="80000">
              <a:schemeClr val="accent5">
                <a:hueOff val="-8653376"/>
                <a:satOff val="4617"/>
                <a:lumOff val="-20131"/>
                <a:alphaOff val="0"/>
                <a:shade val="93000"/>
                <a:satMod val="130000"/>
              </a:schemeClr>
            </a:gs>
            <a:gs pos="100000">
              <a:schemeClr val="accent5">
                <a:hueOff val="-8653376"/>
                <a:satOff val="4617"/>
                <a:lumOff val="-2013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DD63009-F159-4E66-A25A-D1F010D78315}">
      <dsp:nvSpPr>
        <dsp:cNvPr id="0" name=""/>
        <dsp:cNvSpPr/>
      </dsp:nvSpPr>
      <dsp:spPr>
        <a:xfrm>
          <a:off x="4265183" y="2926745"/>
          <a:ext cx="1079115" cy="539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Adobe 黑体 Std R" panose="020B0400000000000000" pitchFamily="34" charset="-122"/>
              <a:ea typeface="Adobe 黑体 Std R" panose="020B0400000000000000" pitchFamily="34" charset="-122"/>
            </a:rPr>
            <a:t>人员编制</a:t>
          </a:r>
        </a:p>
      </dsp:txBody>
      <dsp:txXfrm>
        <a:off x="4265183" y="2926745"/>
        <a:ext cx="1079115" cy="539501"/>
      </dsp:txXfrm>
    </dsp:sp>
    <dsp:sp modelId="{EEB91353-AB0E-41E9-9A8D-96F043B25C6A}">
      <dsp:nvSpPr>
        <dsp:cNvPr id="0" name=""/>
        <dsp:cNvSpPr/>
      </dsp:nvSpPr>
      <dsp:spPr>
        <a:xfrm>
          <a:off x="3438889" y="3466247"/>
          <a:ext cx="1661293" cy="1662096"/>
        </a:xfrm>
        <a:prstGeom prst="blockArc">
          <a:avLst>
            <a:gd name="adj1" fmla="val 0"/>
            <a:gd name="adj2" fmla="val 18900000"/>
            <a:gd name="adj3" fmla="val 12740"/>
          </a:avLst>
        </a:prstGeom>
        <a:gradFill rotWithShape="0">
          <a:gsLst>
            <a:gs pos="0">
              <a:schemeClr val="accent5">
                <a:hueOff val="-12980063"/>
                <a:satOff val="6926"/>
                <a:lumOff val="-30196"/>
                <a:alphaOff val="0"/>
                <a:shade val="51000"/>
                <a:satMod val="130000"/>
              </a:schemeClr>
            </a:gs>
            <a:gs pos="80000">
              <a:schemeClr val="accent5">
                <a:hueOff val="-12980063"/>
                <a:satOff val="6926"/>
                <a:lumOff val="-30196"/>
                <a:alphaOff val="0"/>
                <a:shade val="93000"/>
                <a:satMod val="130000"/>
              </a:schemeClr>
            </a:gs>
            <a:gs pos="100000">
              <a:schemeClr val="accent5">
                <a:hueOff val="-12980063"/>
                <a:satOff val="6926"/>
                <a:lumOff val="-30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F281251-E1E0-4562-8DB0-23292FB46F19}">
      <dsp:nvSpPr>
        <dsp:cNvPr id="0" name=""/>
        <dsp:cNvSpPr/>
      </dsp:nvSpPr>
      <dsp:spPr>
        <a:xfrm>
          <a:off x="3725807" y="4040109"/>
          <a:ext cx="1079115" cy="539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Adobe 黑体 Std R" panose="020B0400000000000000" pitchFamily="34" charset="-122"/>
              <a:ea typeface="Adobe 黑体 Std R" panose="020B0400000000000000" pitchFamily="34" charset="-122"/>
            </a:rPr>
            <a:t>医保报销</a:t>
          </a:r>
        </a:p>
      </dsp:txBody>
      <dsp:txXfrm>
        <a:off x="3725807" y="4040109"/>
        <a:ext cx="1079115" cy="5395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8CE29-C737-49A8-B4C8-233FE37A86C0}">
      <dsp:nvSpPr>
        <dsp:cNvPr id="0" name=""/>
        <dsp:cNvSpPr/>
      </dsp:nvSpPr>
      <dsp:spPr>
        <a:xfrm rot="5400000">
          <a:off x="5485534" y="-1717912"/>
          <a:ext cx="784224" cy="5531903"/>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横向协同，完善医学影像、检验中心功能；</a:t>
          </a:r>
        </a:p>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纵向整合，扩大医联体的覆盖范围，探索家庭医生签约服务模式创新</a:t>
          </a:r>
          <a:r>
            <a:rPr lang="en-US" altLang="zh-CN" sz="1600" kern="1200" dirty="0">
              <a:latin typeface="黑体" panose="02010609060101010101" pitchFamily="49" charset="-122"/>
              <a:ea typeface="黑体" panose="02010609060101010101" pitchFamily="49" charset="-122"/>
            </a:rPr>
            <a:t>.</a:t>
          </a:r>
          <a:endParaRPr lang="zh-CN" altLang="en-US" sz="1600" kern="1200" dirty="0">
            <a:latin typeface="黑体" panose="02010609060101010101" pitchFamily="49" charset="-122"/>
            <a:ea typeface="黑体" panose="02010609060101010101" pitchFamily="49" charset="-122"/>
          </a:endParaRPr>
        </a:p>
      </dsp:txBody>
      <dsp:txXfrm rot="-5400000">
        <a:off x="3111695" y="694210"/>
        <a:ext cx="5493620" cy="707658"/>
      </dsp:txXfrm>
    </dsp:sp>
    <dsp:sp modelId="{7299FBB8-0991-4E34-82BE-EA18201B0374}">
      <dsp:nvSpPr>
        <dsp:cNvPr id="0" name=""/>
        <dsp:cNvSpPr/>
      </dsp:nvSpPr>
      <dsp:spPr>
        <a:xfrm>
          <a:off x="0" y="871952"/>
          <a:ext cx="3111695" cy="352174"/>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黑体" panose="02010609060101010101" pitchFamily="49" charset="-122"/>
              <a:ea typeface="黑体" panose="02010609060101010101" pitchFamily="49" charset="-122"/>
            </a:rPr>
            <a:t>医疗体系整合研究</a:t>
          </a:r>
        </a:p>
      </dsp:txBody>
      <dsp:txXfrm>
        <a:off x="17192" y="889144"/>
        <a:ext cx="3077311" cy="317790"/>
      </dsp:txXfrm>
    </dsp:sp>
    <dsp:sp modelId="{C0877346-CBA8-4D11-B031-37AC993F8B0D}">
      <dsp:nvSpPr>
        <dsp:cNvPr id="0" name=""/>
        <dsp:cNvSpPr/>
      </dsp:nvSpPr>
      <dsp:spPr>
        <a:xfrm rot="5400000">
          <a:off x="5386975" y="-616010"/>
          <a:ext cx="981343" cy="5531903"/>
        </a:xfrm>
        <a:prstGeom prst="round2SameRect">
          <a:avLst/>
        </a:prstGeom>
        <a:solidFill>
          <a:schemeClr val="accent5">
            <a:tint val="40000"/>
            <a:alpha val="90000"/>
            <a:hueOff val="-6554721"/>
            <a:satOff val="-3045"/>
            <a:lumOff val="-3492"/>
            <a:alphaOff val="0"/>
          </a:schemeClr>
        </a:solidFill>
        <a:ln w="9525" cap="flat" cmpd="sng" algn="ctr">
          <a:solidFill>
            <a:schemeClr val="accent5">
              <a:tint val="40000"/>
              <a:alpha val="90000"/>
              <a:hueOff val="-6554721"/>
              <a:satOff val="-3045"/>
              <a:lumOff val="-349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联合阜外医院、宣武医院、同仁医院，</a:t>
          </a:r>
        </a:p>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形成区域范围内的慢病防治体系和康复网络，为辖区相关患者人群提供系统、连续、全方位的医疗卫生保健服务。</a:t>
          </a:r>
        </a:p>
      </dsp:txBody>
      <dsp:txXfrm rot="-5400000">
        <a:off x="3111696" y="1707174"/>
        <a:ext cx="5483998" cy="885533"/>
      </dsp:txXfrm>
    </dsp:sp>
    <dsp:sp modelId="{FD4945E1-F3C7-4C7A-B0F5-34A1ED2A1B8B}">
      <dsp:nvSpPr>
        <dsp:cNvPr id="0" name=""/>
        <dsp:cNvSpPr/>
      </dsp:nvSpPr>
      <dsp:spPr>
        <a:xfrm>
          <a:off x="0" y="1981751"/>
          <a:ext cx="3111695" cy="394514"/>
        </a:xfrm>
        <a:prstGeom prst="roundRect">
          <a:avLst/>
        </a:prstGeom>
        <a:gradFill rotWithShape="0">
          <a:gsLst>
            <a:gs pos="0">
              <a:schemeClr val="accent5">
                <a:hueOff val="-4326688"/>
                <a:satOff val="2309"/>
                <a:lumOff val="-10065"/>
                <a:alphaOff val="0"/>
                <a:shade val="51000"/>
                <a:satMod val="130000"/>
              </a:schemeClr>
            </a:gs>
            <a:gs pos="80000">
              <a:schemeClr val="accent5">
                <a:hueOff val="-4326688"/>
                <a:satOff val="2309"/>
                <a:lumOff val="-10065"/>
                <a:alphaOff val="0"/>
                <a:shade val="93000"/>
                <a:satMod val="130000"/>
              </a:schemeClr>
            </a:gs>
            <a:gs pos="100000">
              <a:schemeClr val="accent5">
                <a:hueOff val="-4326688"/>
                <a:satOff val="2309"/>
                <a:lumOff val="-1006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黑体" panose="02010609060101010101" pitchFamily="49" charset="-122"/>
              <a:ea typeface="黑体" panose="02010609060101010101" pitchFamily="49" charset="-122"/>
            </a:rPr>
            <a:t>医疗与公卫整合研究</a:t>
          </a:r>
        </a:p>
      </dsp:txBody>
      <dsp:txXfrm>
        <a:off x="19259" y="2001010"/>
        <a:ext cx="3073177" cy="355996"/>
      </dsp:txXfrm>
    </dsp:sp>
    <dsp:sp modelId="{DED819E9-B648-45FB-85BD-D4155F1FB8A2}">
      <dsp:nvSpPr>
        <dsp:cNvPr id="0" name=""/>
        <dsp:cNvSpPr/>
      </dsp:nvSpPr>
      <dsp:spPr>
        <a:xfrm rot="5400000">
          <a:off x="5470246" y="512297"/>
          <a:ext cx="814801" cy="5531903"/>
        </a:xfrm>
        <a:prstGeom prst="round2SameRect">
          <a:avLst/>
        </a:prstGeom>
        <a:solidFill>
          <a:schemeClr val="accent5">
            <a:tint val="40000"/>
            <a:alpha val="90000"/>
            <a:hueOff val="-13109442"/>
            <a:satOff val="-6090"/>
            <a:lumOff val="-6983"/>
            <a:alphaOff val="0"/>
          </a:schemeClr>
        </a:solidFill>
        <a:ln w="9525" cap="flat" cmpd="sng" algn="ctr">
          <a:solidFill>
            <a:schemeClr val="accent5">
              <a:tint val="40000"/>
              <a:alpha val="90000"/>
              <a:hueOff val="-13109442"/>
              <a:satOff val="-6090"/>
              <a:lumOff val="-698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建设公共卫生</a:t>
          </a:r>
          <a:r>
            <a:rPr lang="en-US" altLang="en-US" sz="1600" kern="1200" dirty="0">
              <a:latin typeface="黑体" panose="02010609060101010101" pitchFamily="49" charset="-122"/>
              <a:ea typeface="黑体" panose="02010609060101010101" pitchFamily="49" charset="-122"/>
            </a:rPr>
            <a:t>GIS</a:t>
          </a:r>
          <a:r>
            <a:rPr lang="zh-CN" altLang="en-US" sz="1600" kern="1200" dirty="0">
              <a:latin typeface="黑体" panose="02010609060101010101" pitchFamily="49" charset="-122"/>
              <a:ea typeface="黑体" panose="02010609060101010101" pitchFamily="49" charset="-122"/>
            </a:rPr>
            <a:t>信息平台。</a:t>
          </a:r>
        </a:p>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整合计生和妇幼保健职能、推进区域医养结合服务</a:t>
          </a:r>
        </a:p>
        <a:p>
          <a:pPr marL="171450" lvl="1" indent="-171450" algn="l" defTabSz="711200">
            <a:lnSpc>
              <a:spcPct val="90000"/>
            </a:lnSpc>
            <a:spcBef>
              <a:spcPct val="0"/>
            </a:spcBef>
            <a:spcAft>
              <a:spcPct val="15000"/>
            </a:spcAft>
            <a:buChar char="•"/>
          </a:pPr>
          <a:r>
            <a:rPr lang="zh-CN" altLang="en-US" sz="1600" kern="1200" dirty="0">
              <a:latin typeface="黑体" panose="02010609060101010101" pitchFamily="49" charset="-122"/>
              <a:ea typeface="黑体" panose="02010609060101010101" pitchFamily="49" charset="-122"/>
            </a:rPr>
            <a:t>生命周期全过程的卫生健康服务</a:t>
          </a:r>
        </a:p>
      </dsp:txBody>
      <dsp:txXfrm rot="-5400000">
        <a:off x="3111696" y="2910623"/>
        <a:ext cx="5492128" cy="735251"/>
      </dsp:txXfrm>
    </dsp:sp>
    <dsp:sp modelId="{F483DA59-E286-475D-8D9F-843E47E86C8A}">
      <dsp:nvSpPr>
        <dsp:cNvPr id="0" name=""/>
        <dsp:cNvSpPr/>
      </dsp:nvSpPr>
      <dsp:spPr>
        <a:xfrm>
          <a:off x="0" y="3037793"/>
          <a:ext cx="3111695" cy="418588"/>
        </a:xfrm>
        <a:prstGeom prst="roundRect">
          <a:avLst/>
        </a:prstGeom>
        <a:gradFill rotWithShape="0">
          <a:gsLst>
            <a:gs pos="0">
              <a:schemeClr val="accent5">
                <a:hueOff val="-8653376"/>
                <a:satOff val="4617"/>
                <a:lumOff val="-20131"/>
                <a:alphaOff val="0"/>
                <a:shade val="51000"/>
                <a:satMod val="130000"/>
              </a:schemeClr>
            </a:gs>
            <a:gs pos="80000">
              <a:schemeClr val="accent5">
                <a:hueOff val="-8653376"/>
                <a:satOff val="4617"/>
                <a:lumOff val="-20131"/>
                <a:alphaOff val="0"/>
                <a:shade val="93000"/>
                <a:satMod val="130000"/>
              </a:schemeClr>
            </a:gs>
            <a:gs pos="100000">
              <a:schemeClr val="accent5">
                <a:hueOff val="-8653376"/>
                <a:satOff val="4617"/>
                <a:lumOff val="-2013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latin typeface="黑体" panose="02010609060101010101" pitchFamily="49" charset="-122"/>
              <a:ea typeface="黑体" panose="02010609060101010101" pitchFamily="49" charset="-122"/>
            </a:rPr>
            <a:t>公共卫生整合研究</a:t>
          </a:r>
        </a:p>
      </dsp:txBody>
      <dsp:txXfrm>
        <a:off x="20434" y="3058227"/>
        <a:ext cx="3070827" cy="377720"/>
      </dsp:txXfrm>
    </dsp:sp>
    <dsp:sp modelId="{381366B4-F687-4DEA-8955-E889AB3BC0B3}">
      <dsp:nvSpPr>
        <dsp:cNvPr id="0" name=""/>
        <dsp:cNvSpPr/>
      </dsp:nvSpPr>
      <dsp:spPr>
        <a:xfrm>
          <a:off x="0" y="4063993"/>
          <a:ext cx="3111695" cy="331773"/>
        </a:xfrm>
        <a:prstGeom prst="roundRect">
          <a:avLst/>
        </a:prstGeom>
        <a:gradFill rotWithShape="0">
          <a:gsLst>
            <a:gs pos="0">
              <a:schemeClr val="accent5">
                <a:hueOff val="-12980063"/>
                <a:satOff val="6926"/>
                <a:lumOff val="-30196"/>
                <a:alphaOff val="0"/>
                <a:shade val="51000"/>
                <a:satMod val="130000"/>
              </a:schemeClr>
            </a:gs>
            <a:gs pos="80000">
              <a:schemeClr val="accent5">
                <a:hueOff val="-12980063"/>
                <a:satOff val="6926"/>
                <a:lumOff val="-30196"/>
                <a:alphaOff val="0"/>
                <a:shade val="93000"/>
                <a:satMod val="130000"/>
              </a:schemeClr>
            </a:gs>
            <a:gs pos="100000">
              <a:schemeClr val="accent5">
                <a:hueOff val="-12980063"/>
                <a:satOff val="6926"/>
                <a:lumOff val="-30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黑体" panose="02010609060101010101" pitchFamily="49" charset="-122"/>
              <a:ea typeface="黑体" panose="02010609060101010101" pitchFamily="49" charset="-122"/>
            </a:rPr>
            <a:t>强化卫生协同支撑体系</a:t>
          </a:r>
        </a:p>
      </dsp:txBody>
      <dsp:txXfrm>
        <a:off x="16196" y="4080189"/>
        <a:ext cx="3079303" cy="2993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17BC8-A089-47E1-B3E7-71C2ECB2FA11}">
      <dsp:nvSpPr>
        <dsp:cNvPr id="0" name=""/>
        <dsp:cNvSpPr/>
      </dsp:nvSpPr>
      <dsp:spPr>
        <a:xfrm>
          <a:off x="1075279" y="216027"/>
          <a:ext cx="6082415" cy="86763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27C097-ED7F-4DAE-A0C5-39E873B39947}">
      <dsp:nvSpPr>
        <dsp:cNvPr id="0" name=""/>
        <dsp:cNvSpPr/>
      </dsp:nvSpPr>
      <dsp:spPr>
        <a:xfrm>
          <a:off x="1252191" y="316632"/>
          <a:ext cx="5760720" cy="678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022350">
            <a:lnSpc>
              <a:spcPct val="90000"/>
            </a:lnSpc>
            <a:spcBef>
              <a:spcPct val="0"/>
            </a:spcBef>
            <a:spcAft>
              <a:spcPct val="35000"/>
            </a:spcAft>
            <a:buNone/>
          </a:pPr>
          <a:r>
            <a:rPr lang="zh-CN" altLang="en-US" sz="2300" kern="1200" dirty="0"/>
            <a:t>联合北京阜外医院开展心脏疾病康复管理</a:t>
          </a:r>
        </a:p>
      </dsp:txBody>
      <dsp:txXfrm>
        <a:off x="1285335" y="349776"/>
        <a:ext cx="5694432" cy="612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D88AE-6F42-4F33-93FB-C04AB8FB0BED}">
      <dsp:nvSpPr>
        <dsp:cNvPr id="0" name=""/>
        <dsp:cNvSpPr/>
      </dsp:nvSpPr>
      <dsp:spPr>
        <a:xfrm>
          <a:off x="820" y="246"/>
          <a:ext cx="2879827" cy="2879827"/>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sz="2500" kern="1200" dirty="0"/>
            <a:t>探索区域内医疗机构协同，</a:t>
          </a:r>
          <a:r>
            <a:rPr lang="zh-CN" altLang="en-US" sz="2500" kern="1200" dirty="0"/>
            <a:t>“医院</a:t>
          </a:r>
          <a:r>
            <a:rPr lang="en-US" altLang="zh-CN" sz="2500" kern="1200" dirty="0"/>
            <a:t>——</a:t>
          </a:r>
          <a:r>
            <a:rPr lang="zh-CN" altLang="en-US" sz="2500" kern="1200" dirty="0"/>
            <a:t>社区</a:t>
          </a:r>
          <a:r>
            <a:rPr lang="en-US" altLang="zh-CN" sz="2500" kern="1200" dirty="0"/>
            <a:t>——</a:t>
          </a:r>
          <a:r>
            <a:rPr lang="zh-CN" altLang="en-US" sz="2500" kern="1200" dirty="0"/>
            <a:t>健康管理”体系</a:t>
          </a:r>
          <a:r>
            <a:rPr lang="zh-CN" sz="2500" kern="1200" dirty="0"/>
            <a:t>。</a:t>
          </a:r>
        </a:p>
      </dsp:txBody>
      <dsp:txXfrm>
        <a:off x="422561" y="421987"/>
        <a:ext cx="2036345" cy="2036345"/>
      </dsp:txXfrm>
    </dsp:sp>
    <dsp:sp modelId="{F3E07331-46E1-4C7B-8640-D161596074E6}">
      <dsp:nvSpPr>
        <dsp:cNvPr id="0" name=""/>
        <dsp:cNvSpPr/>
      </dsp:nvSpPr>
      <dsp:spPr>
        <a:xfrm>
          <a:off x="2678318" y="-411441"/>
          <a:ext cx="1881670" cy="971941"/>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zh-CN" altLang="en-US" sz="2000" kern="1200"/>
        </a:p>
      </dsp:txBody>
      <dsp:txXfrm>
        <a:off x="2678318" y="-217053"/>
        <a:ext cx="1590088" cy="583165"/>
      </dsp:txXfrm>
    </dsp:sp>
    <dsp:sp modelId="{6DA935F6-1BD4-44A1-9DE1-DC0E1D5E5866}">
      <dsp:nvSpPr>
        <dsp:cNvPr id="0" name=""/>
        <dsp:cNvSpPr/>
      </dsp:nvSpPr>
      <dsp:spPr>
        <a:xfrm>
          <a:off x="4464167" y="246"/>
          <a:ext cx="2879827" cy="2879827"/>
        </a:xfrm>
        <a:prstGeom prst="ellipse">
          <a:avLst/>
        </a:prstGeom>
        <a:gradFill rotWithShape="0">
          <a:gsLst>
            <a:gs pos="0">
              <a:srgbClr val="CC6600"/>
            </a:gs>
            <a:gs pos="80000">
              <a:schemeClr val="accent5">
                <a:hueOff val="-12980065"/>
                <a:satOff val="6926"/>
                <a:lumOff val="-30196"/>
                <a:alphaOff val="0"/>
                <a:shade val="93000"/>
                <a:satMod val="130000"/>
              </a:schemeClr>
            </a:gs>
            <a:gs pos="100000">
              <a:schemeClr val="accent5">
                <a:hueOff val="-12980065"/>
                <a:satOff val="6926"/>
                <a:lumOff val="-30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实现高血压、冠心病患者的双向转诊和有序管理</a:t>
          </a:r>
          <a:endParaRPr lang="zh-CN" sz="2500" kern="1200" dirty="0"/>
        </a:p>
      </dsp:txBody>
      <dsp:txXfrm>
        <a:off x="4885908" y="421987"/>
        <a:ext cx="2036345" cy="2036345"/>
      </dsp:txXfrm>
    </dsp:sp>
    <dsp:sp modelId="{D67E2424-7FD3-4116-AD04-D9BB0EF95836}">
      <dsp:nvSpPr>
        <dsp:cNvPr id="0" name=""/>
        <dsp:cNvSpPr/>
      </dsp:nvSpPr>
      <dsp:spPr>
        <a:xfrm rot="10800000">
          <a:off x="2784827" y="2319820"/>
          <a:ext cx="1881670" cy="971941"/>
        </a:xfrm>
        <a:prstGeom prst="rightArrow">
          <a:avLst>
            <a:gd name="adj1" fmla="val 60000"/>
            <a:gd name="adj2" fmla="val 50000"/>
          </a:avLst>
        </a:prstGeom>
        <a:gradFill rotWithShape="0">
          <a:gsLst>
            <a:gs pos="0">
              <a:srgbClr val="CC6600"/>
            </a:gs>
            <a:gs pos="80000">
              <a:schemeClr val="accent5">
                <a:hueOff val="-12980065"/>
                <a:satOff val="6926"/>
                <a:lumOff val="-30196"/>
                <a:alphaOff val="0"/>
                <a:shade val="93000"/>
                <a:satMod val="130000"/>
              </a:schemeClr>
            </a:gs>
            <a:gs pos="100000">
              <a:schemeClr val="accent5">
                <a:hueOff val="-12980065"/>
                <a:satOff val="6926"/>
                <a:lumOff val="-30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zh-CN" altLang="en-US" sz="2000" kern="1200"/>
        </a:p>
      </dsp:txBody>
      <dsp:txXfrm rot="10800000">
        <a:off x="3076409" y="2514208"/>
        <a:ext cx="1590088" cy="5831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C5784-4A7E-4E5E-A025-EAE25DAE519F}">
      <dsp:nvSpPr>
        <dsp:cNvPr id="0" name=""/>
        <dsp:cNvSpPr/>
      </dsp:nvSpPr>
      <dsp:spPr>
        <a:xfrm>
          <a:off x="2254881" y="1171374"/>
          <a:ext cx="2717127" cy="2572834"/>
        </a:xfrm>
        <a:prstGeom prst="gear9">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zh-CN" altLang="en-US" sz="1800" b="1" kern="1200" dirty="0">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组建视频实时会诊系统</a:t>
          </a:r>
        </a:p>
      </dsp:txBody>
      <dsp:txXfrm>
        <a:off x="2790360" y="1774048"/>
        <a:ext cx="1646169" cy="1322490"/>
      </dsp:txXfrm>
    </dsp:sp>
    <dsp:sp modelId="{B4D8B8E3-B93F-4F3E-B1D0-6C846231AC44}">
      <dsp:nvSpPr>
        <dsp:cNvPr id="0" name=""/>
        <dsp:cNvSpPr/>
      </dsp:nvSpPr>
      <dsp:spPr>
        <a:xfrm>
          <a:off x="259076" y="92430"/>
          <a:ext cx="2669157" cy="2476680"/>
        </a:xfrm>
        <a:prstGeom prst="gear6">
          <a:avLst/>
        </a:prstGeom>
        <a:solidFill>
          <a:srgbClr val="A8C759">
            <a:alpha val="92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zh-CN" altLang="en-US" sz="1800" b="1" kern="1200" dirty="0">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开展卫生专网建设，实现与阜外医院互联互通与信息共享</a:t>
          </a:r>
        </a:p>
      </dsp:txBody>
      <dsp:txXfrm>
        <a:off x="910566" y="719710"/>
        <a:ext cx="1366177" cy="1222120"/>
      </dsp:txXfrm>
    </dsp:sp>
    <dsp:sp modelId="{ABEA5E74-615B-4183-A9BB-1A797A6599D7}">
      <dsp:nvSpPr>
        <dsp:cNvPr id="0" name=""/>
        <dsp:cNvSpPr/>
      </dsp:nvSpPr>
      <dsp:spPr>
        <a:xfrm>
          <a:off x="2401628" y="947334"/>
          <a:ext cx="2727950" cy="2727950"/>
        </a:xfrm>
        <a:prstGeom prst="circularArrow">
          <a:avLst>
            <a:gd name="adj1" fmla="val 4878"/>
            <a:gd name="adj2" fmla="val 312630"/>
            <a:gd name="adj3" fmla="val 3130778"/>
            <a:gd name="adj4" fmla="val 15237561"/>
            <a:gd name="adj5" fmla="val 5691"/>
          </a:avLst>
        </a:prstGeom>
        <a:noFill/>
        <a:ln>
          <a:noFill/>
        </a:ln>
        <a:effectLst/>
      </dsp:spPr>
      <dsp:style>
        <a:lnRef idx="0">
          <a:scrgbClr r="0" g="0" b="0"/>
        </a:lnRef>
        <a:fillRef idx="1">
          <a:scrgbClr r="0" g="0" b="0"/>
        </a:fillRef>
        <a:effectRef idx="0">
          <a:scrgbClr r="0" g="0" b="0"/>
        </a:effectRef>
        <a:fontRef idx="minor">
          <a:schemeClr val="lt1"/>
        </a:fontRef>
      </dsp:style>
    </dsp:sp>
    <dsp:sp modelId="{463FC61C-5E60-42CA-A6A7-C19A0D267609}">
      <dsp:nvSpPr>
        <dsp:cNvPr id="0" name=""/>
        <dsp:cNvSpPr/>
      </dsp:nvSpPr>
      <dsp:spPr>
        <a:xfrm rot="329834">
          <a:off x="132460" y="118758"/>
          <a:ext cx="2062596" cy="2062596"/>
        </a:xfrm>
        <a:prstGeom prst="leftCircularArrow">
          <a:avLst>
            <a:gd name="adj1" fmla="val 6452"/>
            <a:gd name="adj2" fmla="val 429999"/>
            <a:gd name="adj3" fmla="val 10489124"/>
            <a:gd name="adj4" fmla="val 14837806"/>
            <a:gd name="adj5" fmla="val 7527"/>
          </a:avLst>
        </a:prstGeom>
        <a:no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3D441-A3FB-4BA9-A35D-C33E3E11E37F}">
      <dsp:nvSpPr>
        <dsp:cNvPr id="0" name=""/>
        <dsp:cNvSpPr/>
      </dsp:nvSpPr>
      <dsp:spPr>
        <a:xfrm>
          <a:off x="0" y="102914"/>
          <a:ext cx="5742384" cy="9944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zh-CN" altLang="zh-CN" sz="1700" kern="1200" dirty="0">
              <a:latin typeface="黑体" panose="02010609060101010101" pitchFamily="49" charset="-122"/>
              <a:ea typeface="黑体" panose="02010609060101010101" pitchFamily="49" charset="-122"/>
            </a:rPr>
            <a:t>探索家庭医生市区镇三级签约，</a:t>
          </a:r>
          <a:r>
            <a:rPr lang="zh-CN" sz="1700" kern="1200" dirty="0">
              <a:latin typeface="黑体" panose="02010609060101010101" pitchFamily="49" charset="-122"/>
              <a:ea typeface="黑体" panose="02010609060101010101" pitchFamily="49" charset="-122"/>
            </a:rPr>
            <a:t>以家庭医生签约服务为突破口，整合医院和基层机构资源和服务链条，优先</a:t>
          </a:r>
          <a:r>
            <a:rPr lang="zh-CN" altLang="en-US" sz="1700" kern="1200" dirty="0">
              <a:latin typeface="黑体" panose="02010609060101010101" pitchFamily="49" charset="-122"/>
              <a:ea typeface="黑体" panose="02010609060101010101" pitchFamily="49" charset="-122"/>
            </a:rPr>
            <a:t>为</a:t>
          </a:r>
          <a:r>
            <a:rPr lang="zh-CN" sz="1700" kern="1200" dirty="0">
              <a:latin typeface="黑体" panose="02010609060101010101" pitchFamily="49" charset="-122"/>
              <a:ea typeface="黑体" panose="02010609060101010101" pitchFamily="49" charset="-122"/>
            </a:rPr>
            <a:t>签约患者</a:t>
          </a:r>
          <a:r>
            <a:rPr lang="zh-CN" altLang="en-US" sz="1700" kern="1200" dirty="0">
              <a:latin typeface="黑体" panose="02010609060101010101" pitchFamily="49" charset="-122"/>
              <a:ea typeface="黑体" panose="02010609060101010101" pitchFamily="49" charset="-122"/>
            </a:rPr>
            <a:t>服务</a:t>
          </a:r>
          <a:r>
            <a:rPr lang="zh-CN" sz="1700" kern="1200" dirty="0">
              <a:latin typeface="黑体" panose="02010609060101010101" pitchFamily="49" charset="-122"/>
              <a:ea typeface="黑体" panose="02010609060101010101" pitchFamily="49" charset="-122"/>
            </a:rPr>
            <a:t>，并实行优先接诊、优先检查、优先住院服务。</a:t>
          </a:r>
        </a:p>
      </dsp:txBody>
      <dsp:txXfrm>
        <a:off x="48547" y="151461"/>
        <a:ext cx="5645290" cy="8974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62009-0E6C-4ACF-94E5-BA081CCF8045}">
      <dsp:nvSpPr>
        <dsp:cNvPr id="0" name=""/>
        <dsp:cNvSpPr/>
      </dsp:nvSpPr>
      <dsp:spPr>
        <a:xfrm>
          <a:off x="2135319" y="0"/>
          <a:ext cx="3764552" cy="4724338"/>
        </a:xfrm>
        <a:prstGeom prst="triangle">
          <a:avLst/>
        </a:prstGeom>
        <a:solidFill>
          <a:srgbClr val="E67300">
            <a:alpha val="7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E89FF-AB1E-4F22-92C2-BE82DF93B4A7}">
      <dsp:nvSpPr>
        <dsp:cNvPr id="0" name=""/>
        <dsp:cNvSpPr/>
      </dsp:nvSpPr>
      <dsp:spPr>
        <a:xfrm>
          <a:off x="0" y="2736304"/>
          <a:ext cx="3557195" cy="117120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特色服务：</a:t>
          </a:r>
          <a:r>
            <a:rPr lang="zh-CN" altLang="en-US" sz="1200" kern="1200" dirty="0">
              <a:solidFill>
                <a:srgbClr val="000000">
                  <a:hueOff val="0"/>
                  <a:satOff val="0"/>
                  <a:lumOff val="0"/>
                  <a:alphaOff val="0"/>
                </a:srgbClr>
              </a:solidFill>
              <a:latin typeface="Calibri"/>
              <a:ea typeface="宋体"/>
              <a:cs typeface="+mn-cs"/>
            </a:rPr>
            <a:t>除外家庭医生签约提供的常规服务之外，实现居民预约挂号、预</a:t>
          </a:r>
          <a:r>
            <a:rPr lang="zh-CN" altLang="en-US" sz="1200" kern="1200" dirty="0"/>
            <a:t>约检查、预约住院、慢病管理、微课堂学习等医疗服务。</a:t>
          </a:r>
        </a:p>
      </dsp:txBody>
      <dsp:txXfrm>
        <a:off x="57173" y="2793477"/>
        <a:ext cx="3442849" cy="1056858"/>
      </dsp:txXfrm>
    </dsp:sp>
    <dsp:sp modelId="{95B090CA-F082-4704-8A8C-97A1C9888FA0}">
      <dsp:nvSpPr>
        <dsp:cNvPr id="0" name=""/>
        <dsp:cNvSpPr/>
      </dsp:nvSpPr>
      <dsp:spPr>
        <a:xfrm>
          <a:off x="72003" y="970451"/>
          <a:ext cx="3557195" cy="124442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服务对象：</a:t>
          </a:r>
          <a:r>
            <a:rPr lang="zh-CN" altLang="en-US" sz="1200" kern="1200" dirty="0"/>
            <a:t>顺义区中医医联体辖区内健康</a:t>
          </a:r>
          <a:r>
            <a:rPr lang="en-US" altLang="en-US" sz="1200" kern="1200" dirty="0"/>
            <a:t>/</a:t>
          </a:r>
          <a:r>
            <a:rPr lang="zh-CN" altLang="en-US" sz="1200" kern="1200" dirty="0"/>
            <a:t>高危人群、慢性病患者、老年人、孕产妇、婴幼儿、重性精神病人、残疾人、空巢及行动不便的老年人。</a:t>
          </a:r>
        </a:p>
        <a:p>
          <a:pPr marL="0" lvl="0" indent="0" algn="l" defTabSz="1066800">
            <a:lnSpc>
              <a:spcPct val="90000"/>
            </a:lnSpc>
            <a:spcBef>
              <a:spcPct val="0"/>
            </a:spcBef>
            <a:spcAft>
              <a:spcPct val="35000"/>
            </a:spcAft>
            <a:buNone/>
          </a:pPr>
          <a:endParaRPr lang="zh-CN" altLang="en-US" sz="1200" kern="1200" dirty="0"/>
        </a:p>
      </dsp:txBody>
      <dsp:txXfrm>
        <a:off x="132751" y="1031199"/>
        <a:ext cx="3435699" cy="1122930"/>
      </dsp:txXfrm>
    </dsp:sp>
    <dsp:sp modelId="{AFC455E7-0B85-4AB8-AB73-827AA09374CF}">
      <dsp:nvSpPr>
        <dsp:cNvPr id="0" name=""/>
        <dsp:cNvSpPr/>
      </dsp:nvSpPr>
      <dsp:spPr>
        <a:xfrm>
          <a:off x="4439670" y="925532"/>
          <a:ext cx="3557195" cy="122053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互联网</a:t>
          </a:r>
          <a:r>
            <a:rPr lang="en-US" altLang="zh-CN"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a:t>
          </a:r>
          <a:r>
            <a:rPr lang="zh-CN" altLang="en-US" sz="2400" b="1" kern="1200" dirty="0">
              <a:solidFill>
                <a:srgbClr val="FF0000"/>
              </a:solidFill>
              <a:effectLst>
                <a:outerShdw blurRad="38100" dist="38100" dir="2700000" algn="tl">
                  <a:srgbClr val="000000">
                    <a:alpha val="43137"/>
                  </a:srgbClr>
                </a:outerShdw>
              </a:effectLst>
              <a:latin typeface="黑体" panose="02010600030101010101" pitchFamily="2" charset="-122"/>
              <a:ea typeface="黑体" panose="02010600030101010101" pitchFamily="2" charset="-122"/>
            </a:rPr>
            <a:t>：</a:t>
          </a:r>
          <a:r>
            <a:rPr lang="zh-CN" altLang="en-US" sz="1200" kern="1200" dirty="0"/>
            <a:t>将“互联网</a:t>
          </a:r>
          <a:r>
            <a:rPr lang="en-US" altLang="en-US" sz="1200" kern="1200" dirty="0"/>
            <a:t>+”</a:t>
          </a:r>
          <a:r>
            <a:rPr lang="zh-CN" altLang="en-US" sz="1200" kern="1200" dirty="0"/>
            <a:t>引入医联体内家庭医生团队，构建电子信息化的家医团队管理与服务模式。</a:t>
          </a:r>
        </a:p>
      </dsp:txBody>
      <dsp:txXfrm>
        <a:off x="4499252" y="985114"/>
        <a:ext cx="3438031" cy="11013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p:bgPr>
    </p:bg>
    <p:spTree>
      <p:nvGrpSpPr>
        <p:cNvPr id="128" name=""/>
        <p:cNvGrpSpPr/>
        <p:nvPr/>
      </p:nvGrpSpPr>
      <p:grpSpPr>
        <a:xfrm>
          <a:off x="0" y="0"/>
          <a:ext cx="0" cy="0"/>
          <a:chOff x="0" y="0"/>
          <a:chExt cx="0" cy="0"/>
        </a:xfrm>
      </p:grpSpPr>
      <p:sp>
        <p:nvSpPr>
          <p:cNvPr id="1048942" name="页眉占位符 1"/>
          <p:cNvSpPr>
            <a:spLocks noGrp="1"/>
          </p:cNvSpPr>
          <p:nvPr>
            <p:ph type="hdr" sz="quarter"/>
          </p:nvPr>
        </p:nvSpPr>
        <p:spPr>
          <a:xfrm>
            <a:off x="0" y="0"/>
            <a:ext cx="2930525" cy="496888"/>
          </a:xfrm>
          <a:prstGeom prst="rect"/>
        </p:spPr>
        <p:txBody>
          <a:bodyPr bIns="45720" lIns="91440" rIns="91440" rtlCol="0" tIns="45720" vert="horz"/>
          <a:lstStyle>
            <a:lvl1pPr algn="l">
              <a:buFont typeface="Arial" charset="0"/>
              <a:buNone/>
              <a:defRPr sz="1200" smtClean="0"/>
            </a:lvl1pPr>
          </a:lstStyle>
          <a:p>
            <a:endParaRPr altLang="en-US" lang="zh-CN"/>
          </a:p>
        </p:txBody>
      </p:sp>
      <p:sp>
        <p:nvSpPr>
          <p:cNvPr id="1048943" name="日期占位符 2"/>
          <p:cNvSpPr>
            <a:spLocks noGrp="1"/>
          </p:cNvSpPr>
          <p:nvPr>
            <p:ph type="dt" sz="quarter" idx="1"/>
          </p:nvPr>
        </p:nvSpPr>
        <p:spPr>
          <a:xfrm>
            <a:off x="3829050" y="0"/>
            <a:ext cx="2930525" cy="496888"/>
          </a:xfrm>
          <a:prstGeom prst="rect"/>
        </p:spPr>
        <p:txBody>
          <a:bodyPr bIns="45720" lIns="91440" rIns="91440" rtlCol="0" tIns="45720" vert="horz"/>
          <a:lstStyle>
            <a:lvl1pPr algn="r">
              <a:buFont typeface="Arial" charset="0"/>
              <a:buNone/>
              <a:defRPr sz="1200" smtClean="0"/>
            </a:lvl1pPr>
          </a:lstStyle>
          <a:p>
            <a:fld id="{9EA4017B-8849-4924-9585-1FC8A006EC02}" type="datetimeFigureOut">
              <a:rPr altLang="en-US" lang="zh-CN"/>
            </a:fld>
            <a:endParaRPr altLang="en-US" lang="zh-CN"/>
          </a:p>
        </p:txBody>
      </p:sp>
      <p:sp>
        <p:nvSpPr>
          <p:cNvPr id="1048944" name="页脚占位符 3"/>
          <p:cNvSpPr>
            <a:spLocks noGrp="1"/>
          </p:cNvSpPr>
          <p:nvPr>
            <p:ph type="ftr" sz="quarter" idx="2"/>
          </p:nvPr>
        </p:nvSpPr>
        <p:spPr>
          <a:xfrm>
            <a:off x="0" y="9444038"/>
            <a:ext cx="2930525" cy="496887"/>
          </a:xfrm>
          <a:prstGeom prst="rect"/>
        </p:spPr>
        <p:txBody>
          <a:bodyPr anchor="b" bIns="45720" lIns="91440" rIns="91440" rtlCol="0" tIns="45720" vert="horz"/>
          <a:lstStyle>
            <a:lvl1pPr algn="l">
              <a:buFont typeface="Arial" charset="0"/>
              <a:buNone/>
              <a:defRPr sz="1200" smtClean="0"/>
            </a:lvl1pPr>
          </a:lstStyle>
          <a:p>
            <a:endParaRPr altLang="en-US" lang="zh-CN"/>
          </a:p>
        </p:txBody>
      </p:sp>
      <p:sp>
        <p:nvSpPr>
          <p:cNvPr id="1048945" name="灯片编号占位符 4"/>
          <p:cNvSpPr>
            <a:spLocks noGrp="1"/>
          </p:cNvSpPr>
          <p:nvPr>
            <p:ph type="sldNum" sz="quarter" idx="3"/>
          </p:nvPr>
        </p:nvSpPr>
        <p:spPr>
          <a:xfrm>
            <a:off x="3829050" y="9444038"/>
            <a:ext cx="2930525" cy="496887"/>
          </a:xfrm>
          <a:prstGeom prst="rect"/>
        </p:spPr>
        <p:txBody>
          <a:bodyPr anchor="b" anchorCtr="0" bIns="45720" compatLnSpc="1" lIns="91440" numCol="1" rIns="91440" tIns="45720" vert="horz" wrap="square">
            <a:prstTxWarp prst="textNoShape"/>
          </a:bodyPr>
          <a:lstStyle>
            <a:lvl1pPr algn="r">
              <a:defRPr sz="1200"/>
            </a:lvl1pPr>
          </a:lstStyle>
          <a:p>
            <a:fld id="{8ABADFFC-C3B5-465C-9C84-C1858EA81333}" type="slidenum">
              <a:rPr altLang="en-US" lang="zh-CN"/>
            </a:fld>
            <a:endParaRPr altLang="en-US" lang="zh-CN"/>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p:bgPr>
    </p:bg>
    <p:spTree>
      <p:nvGrpSpPr>
        <p:cNvPr id="127" name=""/>
        <p:cNvGrpSpPr/>
        <p:nvPr/>
      </p:nvGrpSpPr>
      <p:grpSpPr>
        <a:xfrm>
          <a:off x="0" y="0"/>
          <a:ext cx="0" cy="0"/>
          <a:chOff x="0" y="0"/>
          <a:chExt cx="0" cy="0"/>
        </a:xfrm>
      </p:grpSpPr>
      <p:sp>
        <p:nvSpPr>
          <p:cNvPr id="1048936" name="页眉占位符 1"/>
          <p:cNvSpPr>
            <a:spLocks noGrp="1" noChangeArrowheads="1"/>
          </p:cNvSpPr>
          <p:nvPr>
            <p:ph type="hdr" sz="quarter"/>
          </p:nvPr>
        </p:nvSpPr>
        <p:spPr bwMode="auto">
          <a:xfrm>
            <a:off x="0" y="0"/>
            <a:ext cx="2930525" cy="496888"/>
          </a:xfrm>
          <a:prstGeom prst="rect"/>
          <a:noFill/>
          <a:ln>
            <a:noFill/>
          </a:ln>
        </p:spPr>
        <p:txBody>
          <a:bodyPr anchor="t" anchorCtr="0" bIns="45720" compatLnSpc="1" lIns="91440" numCol="1" rIns="91440" tIns="45720" vert="horz" wrap="square"/>
          <a:lstStyle>
            <a:lvl1pPr>
              <a:buFont typeface="Arial" charset="0"/>
              <a:buNone/>
              <a:defRPr sz="1200"/>
            </a:lvl1pPr>
          </a:lstStyle>
          <a:p>
            <a:endParaRPr altLang="en-US" lang="zh-CN"/>
          </a:p>
        </p:txBody>
      </p:sp>
      <p:sp>
        <p:nvSpPr>
          <p:cNvPr id="1048937" name="日期占位符 2"/>
          <p:cNvSpPr>
            <a:spLocks noGrp="1" noChangeArrowheads="1"/>
          </p:cNvSpPr>
          <p:nvPr>
            <p:ph type="dt" idx="1"/>
          </p:nvPr>
        </p:nvSpPr>
        <p:spPr bwMode="auto">
          <a:xfrm>
            <a:off x="3829050" y="0"/>
            <a:ext cx="2930525" cy="496888"/>
          </a:xfrm>
          <a:prstGeom prst="rect"/>
          <a:noFill/>
          <a:ln>
            <a:noFill/>
          </a:ln>
        </p:spPr>
        <p:txBody>
          <a:bodyPr anchor="t" anchorCtr="0" bIns="45720" compatLnSpc="1" lIns="91440" numCol="1" rIns="91440" tIns="45720" vert="horz" wrap="square"/>
          <a:lstStyle>
            <a:lvl1pPr algn="r">
              <a:buFont typeface="Arial" charset="0"/>
              <a:buNone/>
              <a:defRPr sz="1200"/>
            </a:lvl1pPr>
          </a:lstStyle>
          <a:p>
            <a:fld id="{446C62CF-1964-4B5D-89CF-2DEBADC1A877}" type="datetimeFigureOut">
              <a:rPr altLang="en-US" lang="zh-CN"/>
            </a:fld>
            <a:endParaRPr altLang="en-US" lang="zh-CN"/>
          </a:p>
        </p:txBody>
      </p:sp>
      <p:sp>
        <p:nvSpPr>
          <p:cNvPr id="1048938" name="幻灯片图像占位符 3"/>
          <p:cNvSpPr>
            <a:spLocks noChangeAspect="1" noRot="1" noGrp="1" noChangeArrowheads="1"/>
          </p:cNvSpPr>
          <p:nvPr>
            <p:ph type="sldImg" idx="4294967295"/>
          </p:nvPr>
        </p:nvSpPr>
        <p:spPr bwMode="auto">
          <a:xfrm>
            <a:off x="896938" y="746125"/>
            <a:ext cx="4967287" cy="3727450"/>
          </a:xfrm>
          <a:prstGeom prst="rect"/>
          <a:noFill/>
          <a:ln>
            <a:noFill/>
          </a:ln>
        </p:spPr>
      </p:sp>
      <p:sp>
        <p:nvSpPr>
          <p:cNvPr id="1048939" name="备注占位符 4"/>
          <p:cNvSpPr>
            <a:spLocks noGrp="1" noChangeArrowheads="1"/>
          </p:cNvSpPr>
          <p:nvPr>
            <p:ph type="body" sz="quarter" idx="3"/>
          </p:nvPr>
        </p:nvSpPr>
        <p:spPr bwMode="auto">
          <a:xfrm>
            <a:off x="676275" y="4722813"/>
            <a:ext cx="5408613" cy="4473575"/>
          </a:xfrm>
          <a:prstGeom prst="rect"/>
          <a:noFill/>
          <a:ln>
            <a:noFill/>
          </a:ln>
        </p:spPr>
        <p:txBody>
          <a:bodyPr anchor="ctr" anchorCtr="0" bIns="45720" compatLnSpc="1" lIns="91440" numCol="1" rIns="91440" tIns="45720" vert="horz" wrap="square"/>
          <a:p>
            <a:pPr lvl="0"/>
            <a:r>
              <a:rPr altLang="en-US" lang="zh-CN" noProof="0"/>
              <a:t>单击此处编辑母版文本样式</a:t>
            </a:r>
          </a:p>
          <a:p>
            <a:pPr lvl="1"/>
            <a:r>
              <a:rPr altLang="en-US" lang="zh-CN" noProof="0"/>
              <a:t>第二级</a:t>
            </a:r>
          </a:p>
          <a:p>
            <a:pPr lvl="2"/>
            <a:r>
              <a:rPr altLang="en-US" lang="zh-CN" noProof="0"/>
              <a:t>第三级</a:t>
            </a:r>
          </a:p>
          <a:p>
            <a:pPr lvl="3"/>
            <a:r>
              <a:rPr altLang="en-US" lang="zh-CN" noProof="0"/>
              <a:t>第四级</a:t>
            </a:r>
          </a:p>
          <a:p>
            <a:pPr lvl="4"/>
            <a:r>
              <a:rPr altLang="en-US" lang="zh-CN" noProof="0"/>
              <a:t>第五级</a:t>
            </a:r>
          </a:p>
        </p:txBody>
      </p:sp>
      <p:sp>
        <p:nvSpPr>
          <p:cNvPr id="1048940" name="页脚占位符 5"/>
          <p:cNvSpPr>
            <a:spLocks noGrp="1" noChangeArrowheads="1"/>
          </p:cNvSpPr>
          <p:nvPr>
            <p:ph type="ftr" sz="quarter" idx="4"/>
          </p:nvPr>
        </p:nvSpPr>
        <p:spPr bwMode="auto">
          <a:xfrm>
            <a:off x="0" y="9444038"/>
            <a:ext cx="2930525" cy="496887"/>
          </a:xfrm>
          <a:prstGeom prst="rect"/>
          <a:noFill/>
          <a:ln>
            <a:noFill/>
          </a:ln>
        </p:spPr>
        <p:txBody>
          <a:bodyPr anchor="b" anchorCtr="0" bIns="45720" compatLnSpc="1" lIns="91440" numCol="1" rIns="91440" tIns="45720" vert="horz" wrap="square"/>
          <a:lstStyle>
            <a:lvl1pPr>
              <a:buFont typeface="Arial" charset="0"/>
              <a:buNone/>
              <a:defRPr sz="1200"/>
            </a:lvl1pPr>
          </a:lstStyle>
          <a:p>
            <a:endParaRPr altLang="en-US" lang="zh-CN"/>
          </a:p>
        </p:txBody>
      </p:sp>
      <p:sp>
        <p:nvSpPr>
          <p:cNvPr id="1048941" name="灯片编号占位符 6"/>
          <p:cNvSpPr>
            <a:spLocks noGrp="1" noChangeArrowheads="1"/>
          </p:cNvSpPr>
          <p:nvPr>
            <p:ph type="sldNum" sz="quarter" idx="5"/>
          </p:nvPr>
        </p:nvSpPr>
        <p:spPr bwMode="auto">
          <a:xfrm>
            <a:off x="3829050" y="9444038"/>
            <a:ext cx="2930525" cy="496887"/>
          </a:xfrm>
          <a:prstGeom prst="rect"/>
          <a:noFill/>
          <a:ln>
            <a:noFill/>
          </a:ln>
        </p:spPr>
        <p:txBody>
          <a:bodyPr anchor="b" anchorCtr="0" bIns="45720" compatLnSpc="1" lIns="91440" numCol="1" rIns="91440" tIns="45720" vert="horz" wrap="square">
            <a:prstTxWarp prst="textNoShape"/>
          </a:bodyPr>
          <a:lstStyle>
            <a:lvl1pPr algn="r">
              <a:defRPr sz="1200"/>
            </a:lvl1pPr>
          </a:lstStyle>
          <a:p>
            <a:fld id="{F4517C85-63D5-42B1-9A16-F212A4AFB172}" type="slidenum">
              <a:rPr altLang="en-US" lang="zh-CN"/>
            </a:fld>
            <a:endParaRPr altLang="en-US" lang="zh-CN"/>
          </a:p>
        </p:txBody>
      </p:sp>
    </p:spTree>
  </p:cSld>
  <p:clrMap accent1="accent1" accent2="accent2" accent3="accent3" accent4="accent4" accent5="accent5" accent6="accent6" bg1="lt1" bg2="lt2" tx1="dk1" tx2="dk2" hlink="hlink" folHlink="folHlink"/>
  <p:notesStyle>
    <a:lvl1pPr algn="l" eaLnBrk="0" fontAlgn="base" hangingPunct="0" rtl="0">
      <a:spcBef>
        <a:spcPct val="30000"/>
      </a:spcBef>
      <a:spcAft>
        <a:spcPct val="0"/>
      </a:spcAft>
      <a:defRPr sz="1200" kern="1200">
        <a:solidFill>
          <a:schemeClr val="tx1"/>
        </a:solidFill>
        <a:latin typeface="Calibri" pitchFamily="34" charset="0"/>
        <a:ea typeface="宋体" pitchFamily="2" charset="-122"/>
        <a:cs typeface="+mn-cs"/>
      </a:defRPr>
    </a:lvl1pPr>
    <a:lvl2pPr algn="l" eaLnBrk="0" fontAlgn="base" hangingPunct="0" marL="457200" rtl="0">
      <a:spcBef>
        <a:spcPct val="30000"/>
      </a:spcBef>
      <a:spcAft>
        <a:spcPct val="0"/>
      </a:spcAft>
      <a:defRPr sz="1200" kern="1200">
        <a:solidFill>
          <a:schemeClr val="tx1"/>
        </a:solidFill>
        <a:latin typeface="Calibri" pitchFamily="34" charset="0"/>
        <a:ea typeface="宋体" pitchFamily="2" charset="-122"/>
        <a:cs typeface="+mn-cs"/>
      </a:defRPr>
    </a:lvl2pPr>
    <a:lvl3pPr algn="l" eaLnBrk="0" fontAlgn="base" hangingPunct="0" marL="914400" rtl="0">
      <a:spcBef>
        <a:spcPct val="30000"/>
      </a:spcBef>
      <a:spcAft>
        <a:spcPct val="0"/>
      </a:spcAft>
      <a:defRPr sz="1200" kern="1200">
        <a:solidFill>
          <a:schemeClr val="tx1"/>
        </a:solidFill>
        <a:latin typeface="Calibri" pitchFamily="34" charset="0"/>
        <a:ea typeface="宋体" pitchFamily="2" charset="-122"/>
        <a:cs typeface="+mn-cs"/>
      </a:defRPr>
    </a:lvl3pPr>
    <a:lvl4pPr algn="l" eaLnBrk="0" fontAlgn="base" hangingPunct="0" marL="1371600" rtl="0">
      <a:spcBef>
        <a:spcPct val="30000"/>
      </a:spcBef>
      <a:spcAft>
        <a:spcPct val="0"/>
      </a:spcAft>
      <a:defRPr sz="1200" kern="1200">
        <a:solidFill>
          <a:schemeClr val="tx1"/>
        </a:solidFill>
        <a:latin typeface="Calibri" pitchFamily="34" charset="0"/>
        <a:ea typeface="宋体" pitchFamily="2" charset="-122"/>
        <a:cs typeface="+mn-cs"/>
      </a:defRPr>
    </a:lvl4pPr>
    <a:lvl5pPr algn="l" eaLnBrk="0" fontAlgn="base" hangingPunct="0" marL="1828800" rtl="0">
      <a:spcBef>
        <a:spcPct val="30000"/>
      </a:spcBef>
      <a:spcAft>
        <a:spcPct val="0"/>
      </a:spcAft>
      <a:defRPr sz="1200" kern="1200">
        <a:solidFill>
          <a:schemeClr val="tx1"/>
        </a:solidFill>
        <a:latin typeface="Calibri" pitchFamily="34" charset="0"/>
        <a:ea typeface="宋体" pitchFamily="2" charset="-122"/>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89" name="幻灯片图像占位符 1"/>
          <p:cNvSpPr>
            <a:spLocks noChangeAspect="1" noRot="1" noGrp="1"/>
          </p:cNvSpPr>
          <p:nvPr>
            <p:ph type="sldImg"/>
          </p:nvPr>
        </p:nvSpPr>
        <p:spPr/>
      </p:sp>
      <p:sp>
        <p:nvSpPr>
          <p:cNvPr id="1048590" name="备注占位符 2"/>
          <p:cNvSpPr>
            <a:spLocks noGrp="1"/>
          </p:cNvSpPr>
          <p:nvPr>
            <p:ph type="body" idx="1"/>
          </p:nvPr>
        </p:nvSpPr>
        <p:spPr/>
        <p:txBody>
          <a:bodyPr/>
          <a:p>
            <a:endParaRPr altLang="en-US" dirty="0" lang="zh-CN"/>
          </a:p>
        </p:txBody>
      </p:sp>
      <p:sp>
        <p:nvSpPr>
          <p:cNvPr id="1048591" name="灯片编号占位符 3"/>
          <p:cNvSpPr>
            <a:spLocks noGrp="1"/>
          </p:cNvSpPr>
          <p:nvPr>
            <p:ph type="sldNum" sz="quarter" idx="10"/>
          </p:nvPr>
        </p:nvSpPr>
        <p:spPr/>
        <p:txBody>
          <a:bodyPr/>
          <a:p>
            <a:fld id="{EC10DAA5-533A-4FC6-8986-DFF41D2442A6}"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35" name="幻灯片图像占位符 1"/>
          <p:cNvSpPr>
            <a:spLocks noChangeAspect="1" noRot="1" noGrp="1" noChangeArrowheads="1" noTextEdit="1"/>
          </p:cNvSpPr>
          <p:nvPr>
            <p:ph type="sldImg" idx="4294967295"/>
          </p:nvPr>
        </p:nvSpPr>
        <p:spPr/>
      </p:sp>
      <p:sp>
        <p:nvSpPr>
          <p:cNvPr id="1048636" name="备注占位符 2"/>
          <p:cNvSpPr>
            <a:spLocks noGrp="1" noChangeArrowheads="1"/>
          </p:cNvSpPr>
          <p:nvPr>
            <p:ph type="body" idx="4294967295"/>
          </p:nvPr>
        </p:nvSpPr>
        <p:spPr/>
        <p:txBody>
          <a:bodyPr>
            <a:prstTxWarp prst="textNoShape"/>
          </a:bodyPr>
          <a:p>
            <a:endParaRPr altLang="en-US" lang="zh-CN"/>
          </a:p>
        </p:txBody>
      </p:sp>
      <p:sp>
        <p:nvSpPr>
          <p:cNvPr id="1048637"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E91C609D-590E-4E19-B2C7-F65A9547AAEA}" type="slidenum">
              <a:rPr altLang="en-US" sz="1800" lang="zh-CN"/>
              <a:pPr eaLnBrk="1" hangingPunct="1">
                <a:spcBef>
                  <a:spcPct val="0"/>
                </a:spcBef>
                <a:buFontTx/>
                <a:buNone/>
              </a:pPr>
            </a:fld>
            <a:endParaRPr altLang="en-US" sz="1800"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47" name="Rectangle 7"/>
          <p:cNvSpPr>
            <a:spLocks noGrp="1" noChangeArrowheads="1"/>
          </p:cNvSpPr>
          <p:nvPr>
            <p:ph type="sldNum" sz="quarter" idx="5"/>
          </p:nvPr>
        </p:nvSpPr>
        <p:spPr/>
        <p:txBody>
          <a:bodyPr/>
          <a:p>
            <a:fld id="{42961393-3488-4FB1-8014-86B68156A7C7}" type="slidenum">
              <a:rPr altLang="en-US" lang="zh-CN"/>
            </a:fld>
            <a:endParaRPr altLang="zh-CN" lang="en-US"/>
          </a:p>
        </p:txBody>
      </p:sp>
      <p:sp>
        <p:nvSpPr>
          <p:cNvPr id="1048648" name="Rectangle 2"/>
          <p:cNvSpPr>
            <a:spLocks noChangeArrowheads="1" noTextEdit="1"/>
          </p:cNvSpPr>
          <p:nvPr>
            <p:ph type="sldImg"/>
          </p:nvPr>
        </p:nvSpPr>
        <p:spPr/>
      </p:sp>
      <p:sp>
        <p:nvSpPr>
          <p:cNvPr id="1048649" name="Rectangle 3"/>
          <p:cNvSpPr>
            <a:spLocks noGrp="1" noChangeArrowheads="1"/>
          </p:cNvSpPr>
          <p:nvPr>
            <p:ph type="body" idx="1"/>
          </p:nvPr>
        </p:nvSpPr>
        <p:spPr/>
        <p:txBody>
          <a:bodyPr/>
          <a:p>
            <a:endParaRPr altLang="en-US" dirty="0" lang="zh-CN">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53" name="幻灯片图像占位符 1"/>
          <p:cNvSpPr>
            <a:spLocks noChangeAspect="1" noRot="1" noGrp="1" noChangeArrowheads="1" noTextEdit="1"/>
          </p:cNvSpPr>
          <p:nvPr>
            <p:ph type="sldImg" idx="4294967295"/>
          </p:nvPr>
        </p:nvSpPr>
        <p:spPr/>
      </p:sp>
      <p:sp>
        <p:nvSpPr>
          <p:cNvPr id="1048654" name="备注占位符 2"/>
          <p:cNvSpPr>
            <a:spLocks noGrp="1" noChangeArrowheads="1"/>
          </p:cNvSpPr>
          <p:nvPr>
            <p:ph type="body" idx="4294967295"/>
          </p:nvPr>
        </p:nvSpPr>
        <p:spPr/>
        <p:txBody>
          <a:bodyPr>
            <a:prstTxWarp prst="textNoShape"/>
          </a:bodyPr>
          <a:p>
            <a:endParaRPr altLang="en-US" lang="zh-CN"/>
          </a:p>
        </p:txBody>
      </p:sp>
      <p:sp>
        <p:nvSpPr>
          <p:cNvPr id="1048655"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04C784CC-9323-443E-89D9-4B044DE7D5BE}" type="slidenum">
              <a:rPr altLang="en-US" sz="1800" lang="zh-CN"/>
              <a:pPr eaLnBrk="1" hangingPunct="1">
                <a:spcBef>
                  <a:spcPct val="0"/>
                </a:spcBef>
                <a:buFontTx/>
                <a:buNone/>
              </a:pPr>
            </a:fld>
            <a:endParaRPr altLang="en-US" sz="1800"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60" name="幻灯片图像占位符 1"/>
          <p:cNvSpPr>
            <a:spLocks noChangeAspect="1" noRot="1" noGrp="1" noChangeArrowheads="1" noTextEdit="1"/>
          </p:cNvSpPr>
          <p:nvPr>
            <p:ph type="sldImg" idx="4294967295"/>
          </p:nvPr>
        </p:nvSpPr>
        <p:spPr/>
      </p:sp>
      <p:sp>
        <p:nvSpPr>
          <p:cNvPr id="1048661" name="备注占位符 2"/>
          <p:cNvSpPr>
            <a:spLocks noGrp="1" noChangeArrowheads="1"/>
          </p:cNvSpPr>
          <p:nvPr>
            <p:ph type="body" idx="4294967295"/>
          </p:nvPr>
        </p:nvSpPr>
        <p:spPr/>
        <p:txBody>
          <a:bodyPr>
            <a:prstTxWarp prst="textNoShape"/>
          </a:bodyPr>
          <a:p>
            <a:endParaRPr altLang="en-US" lang="zh-CN"/>
          </a:p>
        </p:txBody>
      </p:sp>
      <p:sp>
        <p:nvSpPr>
          <p:cNvPr id="1048662"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523C5076-0C18-410D-9DF1-E54D0D3829E2}" type="slidenum">
              <a:rPr altLang="en-US" sz="1800" lang="zh-CN"/>
              <a:pPr eaLnBrk="1" hangingPunct="1">
                <a:spcBef>
                  <a:spcPct val="0"/>
                </a:spcBef>
                <a:buFontTx/>
                <a:buNone/>
              </a:pPr>
            </a:fld>
            <a:endParaRPr altLang="en-US" sz="1800"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820" name="幻灯片图像占位符 1"/>
          <p:cNvSpPr>
            <a:spLocks noChangeAspect="1" noRot="1" noGrp="1" noChangeArrowheads="1" noTextEdit="1"/>
          </p:cNvSpPr>
          <p:nvPr>
            <p:ph type="sldImg" idx="4294967295"/>
          </p:nvPr>
        </p:nvSpPr>
        <p:spPr/>
      </p:sp>
      <p:sp>
        <p:nvSpPr>
          <p:cNvPr id="1048821" name="备注占位符 2"/>
          <p:cNvSpPr>
            <a:spLocks noGrp="1" noChangeArrowheads="1"/>
          </p:cNvSpPr>
          <p:nvPr>
            <p:ph type="body" idx="4294967295"/>
          </p:nvPr>
        </p:nvSpPr>
        <p:spPr/>
        <p:txBody>
          <a:bodyPr>
            <a:prstTxWarp prst="textNoShape"/>
          </a:bodyPr>
          <a:p>
            <a:endParaRPr altLang="en-US" lang="zh-CN"/>
          </a:p>
        </p:txBody>
      </p:sp>
      <p:sp>
        <p:nvSpPr>
          <p:cNvPr id="1048822"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D0546AE1-7B88-4A5A-9145-8B16CF9B0434}" type="slidenum">
              <a:rPr altLang="en-US" lang="zh-CN"/>
              <a:pPr eaLnBrk="1" hangingPunct="1">
                <a:spcBef>
                  <a:spcPct val="0"/>
                </a:spcBef>
                <a:buFontTx/>
                <a:buNone/>
              </a:pPr>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856" name="幻灯片图像占位符 1"/>
          <p:cNvSpPr>
            <a:spLocks noChangeAspect="1" noRot="1" noGrp="1" noChangeArrowheads="1" noTextEdit="1"/>
          </p:cNvSpPr>
          <p:nvPr>
            <p:ph type="sldImg" idx="4294967295"/>
          </p:nvPr>
        </p:nvSpPr>
        <p:spPr/>
      </p:sp>
      <p:sp>
        <p:nvSpPr>
          <p:cNvPr id="1048857" name="备注占位符 2"/>
          <p:cNvSpPr>
            <a:spLocks noGrp="1" noChangeArrowheads="1"/>
          </p:cNvSpPr>
          <p:nvPr>
            <p:ph type="body" idx="4294967295"/>
          </p:nvPr>
        </p:nvSpPr>
        <p:spPr/>
        <p:txBody>
          <a:bodyPr>
            <a:prstTxWarp prst="textNoShape"/>
          </a:bodyPr>
          <a:p>
            <a:endParaRPr altLang="en-US" lang="zh-CN"/>
          </a:p>
        </p:txBody>
      </p:sp>
      <p:sp>
        <p:nvSpPr>
          <p:cNvPr id="1048858"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D0546AE1-7B88-4A5A-9145-8B16CF9B0434}" type="slidenum">
              <a:rPr altLang="en-US" lang="zh-CN"/>
              <a:pPr eaLnBrk="1" hangingPunct="1">
                <a:spcBef>
                  <a:spcPct val="0"/>
                </a:spcBef>
                <a:buFontTx/>
                <a:buNone/>
              </a:pPr>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859" name="幻灯片图像占位符 1"/>
          <p:cNvSpPr>
            <a:spLocks noChangeAspect="1" noRot="1" noGrp="1" noChangeArrowheads="1" noTextEdit="1"/>
          </p:cNvSpPr>
          <p:nvPr>
            <p:ph type="sldImg" idx="4294967295"/>
          </p:nvPr>
        </p:nvSpPr>
        <p:spPr/>
      </p:sp>
      <p:sp>
        <p:nvSpPr>
          <p:cNvPr id="1048860" name="备注占位符 2"/>
          <p:cNvSpPr>
            <a:spLocks noGrp="1" noChangeArrowheads="1"/>
          </p:cNvSpPr>
          <p:nvPr>
            <p:ph type="body" idx="4294967295"/>
          </p:nvPr>
        </p:nvSpPr>
        <p:spPr/>
        <p:txBody>
          <a:bodyPr>
            <a:prstTxWarp prst="textNoShape"/>
          </a:bodyPr>
          <a:p>
            <a:endParaRPr altLang="en-US" lang="zh-CN"/>
          </a:p>
        </p:txBody>
      </p:sp>
      <p:sp>
        <p:nvSpPr>
          <p:cNvPr id="1048861"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D0546AE1-7B88-4A5A-9145-8B16CF9B0434}" type="slidenum">
              <a:rPr altLang="en-US" lang="zh-CN"/>
              <a:pPr eaLnBrk="1" hangingPunct="1">
                <a:spcBef>
                  <a:spcPct val="0"/>
                </a:spcBef>
                <a:buFontTx/>
                <a:buNone/>
              </a:pPr>
            </a:fld>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864" name="幻灯片图像占位符 1"/>
          <p:cNvSpPr>
            <a:spLocks noChangeAspect="1" noRot="1" noGrp="1" noChangeArrowheads="1" noTextEdit="1"/>
          </p:cNvSpPr>
          <p:nvPr>
            <p:ph type="sldImg" idx="4294967295"/>
          </p:nvPr>
        </p:nvSpPr>
        <p:spPr/>
      </p:sp>
      <p:sp>
        <p:nvSpPr>
          <p:cNvPr id="1048865" name="备注占位符 2"/>
          <p:cNvSpPr>
            <a:spLocks noGrp="1" noChangeArrowheads="1"/>
          </p:cNvSpPr>
          <p:nvPr>
            <p:ph type="body" idx="4294967295"/>
          </p:nvPr>
        </p:nvSpPr>
        <p:spPr/>
        <p:txBody>
          <a:bodyPr>
            <a:prstTxWarp prst="textNoShape"/>
          </a:bodyPr>
          <a:p>
            <a:endParaRPr altLang="en-US" lang="zh-CN"/>
          </a:p>
        </p:txBody>
      </p:sp>
      <p:sp>
        <p:nvSpPr>
          <p:cNvPr id="1048866"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D0546AE1-7B88-4A5A-9145-8B16CF9B0434}" type="slidenum">
              <a:rPr altLang="en-US" lang="zh-CN"/>
              <a:pPr eaLnBrk="1" hangingPunct="1">
                <a:spcBef>
                  <a:spcPct val="0"/>
                </a:spcBef>
                <a:buFontTx/>
                <a:buNone/>
              </a:pPr>
            </a:fld>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868" name="幻灯片图像占位符 1"/>
          <p:cNvSpPr>
            <a:spLocks noChangeAspect="1" noRot="1" noGrp="1" noChangeArrowheads="1" noTextEdit="1"/>
          </p:cNvSpPr>
          <p:nvPr>
            <p:ph type="sldImg" idx="4294967295"/>
          </p:nvPr>
        </p:nvSpPr>
        <p:spPr/>
      </p:sp>
      <p:sp>
        <p:nvSpPr>
          <p:cNvPr id="1048869" name="备注占位符 2"/>
          <p:cNvSpPr>
            <a:spLocks noGrp="1" noChangeArrowheads="1"/>
          </p:cNvSpPr>
          <p:nvPr>
            <p:ph type="body" idx="4294967295"/>
          </p:nvPr>
        </p:nvSpPr>
        <p:spPr/>
        <p:txBody>
          <a:bodyPr>
            <a:prstTxWarp prst="textNoShape"/>
          </a:bodyPr>
          <a:p>
            <a:endParaRPr altLang="en-US" lang="zh-CN"/>
          </a:p>
        </p:txBody>
      </p:sp>
      <p:sp>
        <p:nvSpPr>
          <p:cNvPr id="1048870"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D0546AE1-7B88-4A5A-9145-8B16CF9B0434}" type="slidenum">
              <a:rPr altLang="en-US" lang="zh-CN"/>
              <a:pPr eaLnBrk="1" hangingPunct="1">
                <a:spcBef>
                  <a:spcPct val="0"/>
                </a:spcBef>
                <a:buFontTx/>
                <a:buNone/>
              </a:pPr>
            </a:fld>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877" name="幻灯片图像占位符 1"/>
          <p:cNvSpPr>
            <a:spLocks noChangeAspect="1" noRot="1" noGrp="1" noChangeArrowheads="1" noTextEdit="1"/>
          </p:cNvSpPr>
          <p:nvPr>
            <p:ph type="sldImg" idx="4294967295"/>
          </p:nvPr>
        </p:nvSpPr>
        <p:spPr/>
      </p:sp>
      <p:sp>
        <p:nvSpPr>
          <p:cNvPr id="1048878" name="备注占位符 2"/>
          <p:cNvSpPr>
            <a:spLocks noGrp="1" noChangeArrowheads="1"/>
          </p:cNvSpPr>
          <p:nvPr>
            <p:ph type="body" idx="4294967295"/>
          </p:nvPr>
        </p:nvSpPr>
        <p:spPr/>
        <p:txBody>
          <a:bodyPr>
            <a:prstTxWarp prst="textNoShape"/>
          </a:bodyPr>
          <a:p>
            <a:endParaRPr altLang="en-US" lang="zh-CN"/>
          </a:p>
        </p:txBody>
      </p:sp>
      <p:sp>
        <p:nvSpPr>
          <p:cNvPr id="1048879" name="灯片编号占位符 3"/>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ea typeface="宋体" panose="02010600030101010101" pitchFamily="2" charset="-122"/>
              </a:defRPr>
            </a:lvl1pPr>
            <a:lvl2pPr eaLnBrk="0" hangingPunct="0" indent="-285750" marL="742950">
              <a:spcBef>
                <a:spcPct val="30000"/>
              </a:spcBef>
              <a:defRPr sz="1200">
                <a:solidFill>
                  <a:schemeClr val="tx1"/>
                </a:solidFill>
                <a:latin typeface="Calibri" panose="020F0502020204030204" pitchFamily="34" charset="0"/>
                <a:ea typeface="宋体" panose="02010600030101010101" pitchFamily="2" charset="-122"/>
              </a:defRPr>
            </a:lvl2pPr>
            <a:lvl3pPr eaLnBrk="0" hangingPunct="0" indent="-228600" marL="1143000">
              <a:spcBef>
                <a:spcPct val="30000"/>
              </a:spcBef>
              <a:defRPr sz="1200">
                <a:solidFill>
                  <a:schemeClr val="tx1"/>
                </a:solidFill>
                <a:latin typeface="Calibri" panose="020F0502020204030204" pitchFamily="34" charset="0"/>
                <a:ea typeface="宋体" panose="02010600030101010101" pitchFamily="2" charset="-122"/>
              </a:defRPr>
            </a:lvl3pPr>
            <a:lvl4pPr eaLnBrk="0" hangingPunct="0" indent="-228600" marL="1600200">
              <a:spcBef>
                <a:spcPct val="30000"/>
              </a:spcBef>
              <a:defRPr sz="1200">
                <a:solidFill>
                  <a:schemeClr val="tx1"/>
                </a:solidFill>
                <a:latin typeface="Calibri" panose="020F0502020204030204" pitchFamily="34" charset="0"/>
                <a:ea typeface="宋体" panose="02010600030101010101" pitchFamily="2" charset="-122"/>
              </a:defRPr>
            </a:lvl4pPr>
            <a:lvl5pPr eaLnBrk="0" hangingPunct="0" indent="-228600" marL="2057400">
              <a:spcBef>
                <a:spcPct val="30000"/>
              </a:spcBef>
              <a:defRPr sz="12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fld id="{9AB52512-01C3-4B85-A713-ADBB46D07C8D}" type="slidenum">
              <a:rPr altLang="en-US" sz="1800" lang="zh-CN"/>
              <a:pPr eaLnBrk="1" hangingPunct="1">
                <a:spcBef>
                  <a:spcPct val="0"/>
                </a:spcBef>
                <a:buFontTx/>
                <a:buNone/>
              </a:pPr>
            </a:fld>
            <a:endParaRPr altLang="en-US" sz="1800"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27" name=""/>
        <p:cNvGrpSpPr/>
        <p:nvPr/>
      </p:nvGrpSpPr>
      <p:grpSpPr>
        <a:xfrm>
          <a:off x="0" y="0"/>
          <a:ext cx="0" cy="0"/>
          <a:chOff x="0" y="0"/>
          <a:chExt cx="0" cy="0"/>
        </a:xfrm>
      </p:grpSpPr>
      <p:sp>
        <p:nvSpPr>
          <p:cNvPr id="1048581" name="标题 1"/>
          <p:cNvSpPr>
            <a:spLocks noGrp="1"/>
          </p:cNvSpPr>
          <p:nvPr>
            <p:ph type="ctrTitle"/>
          </p:nvPr>
        </p:nvSpPr>
        <p:spPr>
          <a:xfrm>
            <a:off x="685800" y="2130425"/>
            <a:ext cx="7772400" cy="1470025"/>
          </a:xfrm>
        </p:spPr>
        <p:txBody>
          <a:bodyPr/>
          <a:p>
            <a:r>
              <a:rPr altLang="en-US" lang="zh-CN" noProof="1"/>
              <a:t>单击此处编辑母版标题样式</a:t>
            </a:r>
          </a:p>
        </p:txBody>
      </p:sp>
      <p:sp>
        <p:nvSpPr>
          <p:cNvPr id="1048582" name="副标题 2"/>
          <p:cNvSpPr>
            <a:spLocks noGrp="1"/>
          </p:cNvSpPr>
          <p:nvPr>
            <p:ph type="subTitle" idx="1"/>
          </p:nvPr>
        </p:nvSpPr>
        <p:spPr>
          <a:xfrm>
            <a:off x="1371600" y="3886200"/>
            <a:ext cx="6400800" cy="1752600"/>
          </a:xfrm>
        </p:spPr>
        <p:txBody>
          <a:bodyPr/>
          <a:lstStyle>
            <a:lvl1pPr algn="ctr" indent="0" marL="0">
              <a:buNone/>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altLang="en-US" lang="zh-CN" noProof="1"/>
              <a:t>单击此处编辑母版副标题样式</a:t>
            </a:r>
          </a:p>
        </p:txBody>
      </p:sp>
      <p:sp>
        <p:nvSpPr>
          <p:cNvPr id="1048583" name="日期占位符 3"/>
          <p:cNvSpPr>
            <a:spLocks noGrp="1" noChangeArrowheads="1"/>
          </p:cNvSpPr>
          <p:nvPr>
            <p:ph type="dt" sz="half" idx="10"/>
          </p:nvPr>
        </p:nvSpPr>
        <p:spPr/>
        <p:txBody>
          <a:bodyPr/>
          <a:p>
            <a:fld id="{947874F5-393B-489D-97C1-719C27794DE0}" type="datetimeFigureOut">
              <a:rPr altLang="en-US" lang="zh-CN"/>
            </a:fld>
            <a:endParaRPr altLang="en-US" lang="zh-CN"/>
          </a:p>
        </p:txBody>
      </p:sp>
      <p:sp>
        <p:nvSpPr>
          <p:cNvPr id="1048584" name="页脚占位符 4"/>
          <p:cNvSpPr>
            <a:spLocks noGrp="1" noChangeArrowheads="1"/>
          </p:cNvSpPr>
          <p:nvPr>
            <p:ph type="ftr" sz="quarter" idx="11"/>
          </p:nvPr>
        </p:nvSpPr>
        <p:spPr/>
        <p:txBody>
          <a:bodyPr/>
          <a:p>
            <a:endParaRPr altLang="en-US" lang="zh-CN"/>
          </a:p>
        </p:txBody>
      </p:sp>
      <p:sp>
        <p:nvSpPr>
          <p:cNvPr id="1048585" name="灯片编号占位符 5"/>
          <p:cNvSpPr>
            <a:spLocks noGrp="1" noChangeArrowheads="1"/>
          </p:cNvSpPr>
          <p:nvPr>
            <p:ph type="sldNum" sz="quarter" idx="12"/>
          </p:nvPr>
        </p:nvSpPr>
        <p:spPr/>
        <p:txBody>
          <a:bodyPr/>
          <a:p>
            <a:fld id="{F66F446A-1B3B-4CF5-9E4E-47A1D5F54F91}" type="slidenum">
              <a:rPr altLang="en-US" lang="zh-CN"/>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54" name=""/>
        <p:cNvGrpSpPr/>
        <p:nvPr/>
      </p:nvGrpSpPr>
      <p:grpSpPr>
        <a:xfrm>
          <a:off x="0" y="0"/>
          <a:ext cx="0" cy="0"/>
          <a:chOff x="0" y="0"/>
          <a:chExt cx="0" cy="0"/>
        </a:xfrm>
      </p:grpSpPr>
      <p:sp>
        <p:nvSpPr>
          <p:cNvPr id="1048603" name="标题 1"/>
          <p:cNvSpPr>
            <a:spLocks noGrp="1"/>
          </p:cNvSpPr>
          <p:nvPr>
            <p:ph type="title"/>
          </p:nvPr>
        </p:nvSpPr>
        <p:spPr/>
        <p:txBody>
          <a:bodyPr/>
          <a:p>
            <a:r>
              <a:rPr altLang="en-US" lang="zh-CN" noProof="1"/>
              <a:t>单击此处编辑母版标题样式</a:t>
            </a:r>
          </a:p>
        </p:txBody>
      </p:sp>
      <p:sp>
        <p:nvSpPr>
          <p:cNvPr id="1048604" name="内容占位符 2"/>
          <p:cNvSpPr>
            <a:spLocks noGrp="1"/>
          </p:cNvSpPr>
          <p:nvPr>
            <p:ph idx="1"/>
          </p:nvPr>
        </p:nvSpPr>
        <p:spPr/>
        <p:txBody>
          <a:bodyPr/>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605" name="日期占位符 3"/>
          <p:cNvSpPr>
            <a:spLocks noGrp="1" noChangeArrowheads="1"/>
          </p:cNvSpPr>
          <p:nvPr>
            <p:ph type="dt" sz="half" idx="10"/>
          </p:nvPr>
        </p:nvSpPr>
        <p:spPr/>
        <p:txBody>
          <a:bodyPr/>
          <a:p>
            <a:fld id="{07830AB4-E3E2-4F73-AC35-B5B1A512A208}" type="datetimeFigureOut">
              <a:rPr altLang="en-US" lang="zh-CN"/>
            </a:fld>
            <a:endParaRPr altLang="en-US" lang="zh-CN"/>
          </a:p>
        </p:txBody>
      </p:sp>
      <p:sp>
        <p:nvSpPr>
          <p:cNvPr id="1048606" name="页脚占位符 4"/>
          <p:cNvSpPr>
            <a:spLocks noGrp="1" noChangeArrowheads="1"/>
          </p:cNvSpPr>
          <p:nvPr>
            <p:ph type="ftr" sz="quarter" idx="11"/>
          </p:nvPr>
        </p:nvSpPr>
        <p:spPr/>
        <p:txBody>
          <a:bodyPr/>
          <a:p>
            <a:endParaRPr altLang="en-US" lang="zh-CN"/>
          </a:p>
        </p:txBody>
      </p:sp>
      <p:sp>
        <p:nvSpPr>
          <p:cNvPr id="1048607" name="灯片编号占位符 5"/>
          <p:cNvSpPr>
            <a:spLocks noGrp="1" noChangeArrowheads="1"/>
          </p:cNvSpPr>
          <p:nvPr>
            <p:ph type="sldNum" sz="quarter" idx="12"/>
          </p:nvPr>
        </p:nvSpPr>
        <p:spPr/>
        <p:txBody>
          <a:bodyPr/>
          <a:p>
            <a:fld id="{80143533-CFB3-4F5F-9AAC-81BACB396175}" type="slidenum">
              <a:rPr altLang="en-US" lang="zh-CN"/>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122" name=""/>
        <p:cNvGrpSpPr/>
        <p:nvPr/>
      </p:nvGrpSpPr>
      <p:grpSpPr>
        <a:xfrm>
          <a:off x="0" y="0"/>
          <a:ext cx="0" cy="0"/>
          <a:chOff x="0" y="0"/>
          <a:chExt cx="0" cy="0"/>
        </a:xfrm>
      </p:grpSpPr>
      <p:sp>
        <p:nvSpPr>
          <p:cNvPr id="1048908" name="标题 1"/>
          <p:cNvSpPr>
            <a:spLocks noGrp="1"/>
          </p:cNvSpPr>
          <p:nvPr>
            <p:ph type="title"/>
          </p:nvPr>
        </p:nvSpPr>
        <p:spPr>
          <a:xfrm>
            <a:off x="722313" y="4406900"/>
            <a:ext cx="7772400" cy="1362075"/>
          </a:xfrm>
        </p:spPr>
        <p:txBody>
          <a:bodyPr anchor="t"/>
          <a:lstStyle>
            <a:lvl1pPr algn="l">
              <a:defRPr b="1" cap="all" sz="4000"/>
            </a:lvl1pPr>
          </a:lstStyle>
          <a:p>
            <a:r>
              <a:rPr altLang="en-US" lang="zh-CN" noProof="1"/>
              <a:t>单击此处编辑母版标题样式</a:t>
            </a:r>
          </a:p>
        </p:txBody>
      </p:sp>
      <p:sp>
        <p:nvSpPr>
          <p:cNvPr id="1048909" name="文本占位符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altLang="en-US" lang="zh-CN" noProof="1"/>
              <a:t>单击此处编辑母版文本样式</a:t>
            </a:r>
          </a:p>
        </p:txBody>
      </p:sp>
      <p:sp>
        <p:nvSpPr>
          <p:cNvPr id="1048910" name="日期占位符 3"/>
          <p:cNvSpPr>
            <a:spLocks noGrp="1" noChangeArrowheads="1"/>
          </p:cNvSpPr>
          <p:nvPr>
            <p:ph type="dt" sz="half" idx="10"/>
          </p:nvPr>
        </p:nvSpPr>
        <p:spPr/>
        <p:txBody>
          <a:bodyPr/>
          <a:p>
            <a:fld id="{68A3FADF-B57B-491A-95AF-6739EABC49DA}" type="datetimeFigureOut">
              <a:rPr altLang="en-US" lang="zh-CN"/>
            </a:fld>
            <a:endParaRPr altLang="en-US" lang="zh-CN"/>
          </a:p>
        </p:txBody>
      </p:sp>
      <p:sp>
        <p:nvSpPr>
          <p:cNvPr id="1048911" name="页脚占位符 4"/>
          <p:cNvSpPr>
            <a:spLocks noGrp="1" noChangeArrowheads="1"/>
          </p:cNvSpPr>
          <p:nvPr>
            <p:ph type="ftr" sz="quarter" idx="11"/>
          </p:nvPr>
        </p:nvSpPr>
        <p:spPr/>
        <p:txBody>
          <a:bodyPr/>
          <a:p>
            <a:endParaRPr altLang="en-US" lang="zh-CN"/>
          </a:p>
        </p:txBody>
      </p:sp>
      <p:sp>
        <p:nvSpPr>
          <p:cNvPr id="1048912" name="灯片编号占位符 5"/>
          <p:cNvSpPr>
            <a:spLocks noGrp="1" noChangeArrowheads="1"/>
          </p:cNvSpPr>
          <p:nvPr>
            <p:ph type="sldNum" sz="quarter" idx="12"/>
          </p:nvPr>
        </p:nvSpPr>
        <p:spPr/>
        <p:txBody>
          <a:bodyPr/>
          <a:p>
            <a:fld id="{D9DC0CF2-5AC1-486A-BBFE-F1C2D3FAD6F9}" type="slidenum">
              <a:rPr altLang="en-US" lang="zh-CN"/>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24" name=""/>
        <p:cNvGrpSpPr/>
        <p:nvPr/>
      </p:nvGrpSpPr>
      <p:grpSpPr>
        <a:xfrm>
          <a:off x="0" y="0"/>
          <a:ext cx="0" cy="0"/>
          <a:chOff x="0" y="0"/>
          <a:chExt cx="0" cy="0"/>
        </a:xfrm>
      </p:grpSpPr>
      <p:sp>
        <p:nvSpPr>
          <p:cNvPr id="1048919" name="标题 1"/>
          <p:cNvSpPr>
            <a:spLocks noGrp="1"/>
          </p:cNvSpPr>
          <p:nvPr>
            <p:ph type="title"/>
          </p:nvPr>
        </p:nvSpPr>
        <p:spPr/>
        <p:txBody>
          <a:bodyPr/>
          <a:p>
            <a:r>
              <a:rPr altLang="en-US" lang="zh-CN" noProof="1"/>
              <a:t>单击此处编辑母版标题样式</a:t>
            </a:r>
          </a:p>
        </p:txBody>
      </p:sp>
      <p:sp>
        <p:nvSpPr>
          <p:cNvPr id="1048920"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21"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22" name="日期占位符 3"/>
          <p:cNvSpPr>
            <a:spLocks noGrp="1" noChangeArrowheads="1"/>
          </p:cNvSpPr>
          <p:nvPr>
            <p:ph type="dt" sz="half" idx="10"/>
          </p:nvPr>
        </p:nvSpPr>
        <p:spPr/>
        <p:txBody>
          <a:bodyPr/>
          <a:p>
            <a:fld id="{5364B984-7FB4-4F22-9AE4-AC6935EAD76A}" type="datetimeFigureOut">
              <a:rPr altLang="en-US" lang="zh-CN"/>
            </a:fld>
            <a:endParaRPr altLang="en-US" lang="zh-CN"/>
          </a:p>
        </p:txBody>
      </p:sp>
      <p:sp>
        <p:nvSpPr>
          <p:cNvPr id="1048923" name="页脚占位符 4"/>
          <p:cNvSpPr>
            <a:spLocks noGrp="1" noChangeArrowheads="1"/>
          </p:cNvSpPr>
          <p:nvPr>
            <p:ph type="ftr" sz="quarter" idx="11"/>
          </p:nvPr>
        </p:nvSpPr>
        <p:spPr/>
        <p:txBody>
          <a:bodyPr/>
          <a:p>
            <a:endParaRPr altLang="en-US" lang="zh-CN"/>
          </a:p>
        </p:txBody>
      </p:sp>
      <p:sp>
        <p:nvSpPr>
          <p:cNvPr id="1048924" name="灯片编号占位符 5"/>
          <p:cNvSpPr>
            <a:spLocks noGrp="1" noChangeArrowheads="1"/>
          </p:cNvSpPr>
          <p:nvPr>
            <p:ph type="sldNum" sz="quarter" idx="12"/>
          </p:nvPr>
        </p:nvSpPr>
        <p:spPr/>
        <p:txBody>
          <a:bodyPr/>
          <a:p>
            <a:fld id="{2EF4F812-918B-4F04-9A82-5FEE90475B69}" type="slidenum">
              <a:rPr altLang="en-US" lang="zh-CN"/>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20" name=""/>
        <p:cNvGrpSpPr/>
        <p:nvPr/>
      </p:nvGrpSpPr>
      <p:grpSpPr>
        <a:xfrm>
          <a:off x="0" y="0"/>
          <a:ext cx="0" cy="0"/>
          <a:chOff x="0" y="0"/>
          <a:chExt cx="0" cy="0"/>
        </a:xfrm>
      </p:grpSpPr>
      <p:sp>
        <p:nvSpPr>
          <p:cNvPr id="1048895" name="标题 1"/>
          <p:cNvSpPr>
            <a:spLocks noGrp="1"/>
          </p:cNvSpPr>
          <p:nvPr>
            <p:ph type="title"/>
          </p:nvPr>
        </p:nvSpPr>
        <p:spPr/>
        <p:txBody>
          <a:bodyPr/>
          <a:p>
            <a:r>
              <a:rPr altLang="en-US" lang="zh-CN" noProof="1"/>
              <a:t>单击此处编辑母版标题样式</a:t>
            </a:r>
          </a:p>
        </p:txBody>
      </p:sp>
      <p:sp>
        <p:nvSpPr>
          <p:cNvPr id="1048896" name="文本占位符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97"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898" name="文本占位符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99"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00" name="日期占位符 3"/>
          <p:cNvSpPr>
            <a:spLocks noGrp="1" noChangeArrowheads="1"/>
          </p:cNvSpPr>
          <p:nvPr>
            <p:ph type="dt" sz="half" idx="10"/>
          </p:nvPr>
        </p:nvSpPr>
        <p:spPr/>
        <p:txBody>
          <a:bodyPr/>
          <a:p>
            <a:fld id="{EA77560D-AEF9-4A9B-8CB4-66429E084A80}" type="datetimeFigureOut">
              <a:rPr altLang="en-US" lang="zh-CN"/>
            </a:fld>
            <a:endParaRPr altLang="en-US" lang="zh-CN"/>
          </a:p>
        </p:txBody>
      </p:sp>
      <p:sp>
        <p:nvSpPr>
          <p:cNvPr id="1048901" name="页脚占位符 4"/>
          <p:cNvSpPr>
            <a:spLocks noGrp="1" noChangeArrowheads="1"/>
          </p:cNvSpPr>
          <p:nvPr>
            <p:ph type="ftr" sz="quarter" idx="11"/>
          </p:nvPr>
        </p:nvSpPr>
        <p:spPr/>
        <p:txBody>
          <a:bodyPr/>
          <a:p>
            <a:endParaRPr altLang="en-US" lang="zh-CN"/>
          </a:p>
        </p:txBody>
      </p:sp>
      <p:sp>
        <p:nvSpPr>
          <p:cNvPr id="1048902" name="灯片编号占位符 5"/>
          <p:cNvSpPr>
            <a:spLocks noGrp="1" noChangeArrowheads="1"/>
          </p:cNvSpPr>
          <p:nvPr>
            <p:ph type="sldNum" sz="quarter" idx="12"/>
          </p:nvPr>
        </p:nvSpPr>
        <p:spPr/>
        <p:txBody>
          <a:bodyPr/>
          <a:p>
            <a:fld id="{96BFE3C6-9151-436A-985D-D37356B4BDA3}" type="slidenum">
              <a:rPr altLang="en-US" lang="zh-CN"/>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18" name=""/>
        <p:cNvGrpSpPr/>
        <p:nvPr/>
      </p:nvGrpSpPr>
      <p:grpSpPr>
        <a:xfrm>
          <a:off x="0" y="0"/>
          <a:ext cx="0" cy="0"/>
          <a:chOff x="0" y="0"/>
          <a:chExt cx="0" cy="0"/>
        </a:xfrm>
      </p:grpSpPr>
      <p:sp>
        <p:nvSpPr>
          <p:cNvPr id="1048890" name="标题 1"/>
          <p:cNvSpPr>
            <a:spLocks noGrp="1"/>
          </p:cNvSpPr>
          <p:nvPr>
            <p:ph type="title"/>
          </p:nvPr>
        </p:nvSpPr>
        <p:spPr/>
        <p:txBody>
          <a:bodyPr/>
          <a:p>
            <a:r>
              <a:rPr altLang="en-US" lang="zh-CN" noProof="1"/>
              <a:t>单击此处编辑母版标题样式</a:t>
            </a:r>
          </a:p>
        </p:txBody>
      </p:sp>
      <p:sp>
        <p:nvSpPr>
          <p:cNvPr id="1048891" name="日期占位符 3"/>
          <p:cNvSpPr>
            <a:spLocks noGrp="1" noChangeArrowheads="1"/>
          </p:cNvSpPr>
          <p:nvPr>
            <p:ph type="dt" sz="half" idx="10"/>
          </p:nvPr>
        </p:nvSpPr>
        <p:spPr/>
        <p:txBody>
          <a:bodyPr/>
          <a:p>
            <a:fld id="{43C08CB9-0385-44E8-A4A2-32A312DC1143}" type="datetimeFigureOut">
              <a:rPr altLang="en-US" lang="zh-CN"/>
            </a:fld>
            <a:endParaRPr altLang="en-US" lang="zh-CN"/>
          </a:p>
        </p:txBody>
      </p:sp>
      <p:sp>
        <p:nvSpPr>
          <p:cNvPr id="1048892" name="页脚占位符 4"/>
          <p:cNvSpPr>
            <a:spLocks noGrp="1" noChangeArrowheads="1"/>
          </p:cNvSpPr>
          <p:nvPr>
            <p:ph type="ftr" sz="quarter" idx="11"/>
          </p:nvPr>
        </p:nvSpPr>
        <p:spPr/>
        <p:txBody>
          <a:bodyPr/>
          <a:p>
            <a:endParaRPr altLang="en-US" lang="zh-CN"/>
          </a:p>
        </p:txBody>
      </p:sp>
      <p:sp>
        <p:nvSpPr>
          <p:cNvPr id="1048893" name="灯片编号占位符 5"/>
          <p:cNvSpPr>
            <a:spLocks noGrp="1" noChangeArrowheads="1"/>
          </p:cNvSpPr>
          <p:nvPr>
            <p:ph type="sldNum" sz="quarter" idx="12"/>
          </p:nvPr>
        </p:nvSpPr>
        <p:spPr/>
        <p:txBody>
          <a:bodyPr/>
          <a:p>
            <a:fld id="{48129B6D-FF31-4B90-9221-35628D908FA6}" type="slidenum">
              <a:rPr altLang="en-US" lang="zh-CN"/>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50" name=""/>
        <p:cNvGrpSpPr/>
        <p:nvPr/>
      </p:nvGrpSpPr>
      <p:grpSpPr>
        <a:xfrm>
          <a:off x="0" y="0"/>
          <a:ext cx="0" cy="0"/>
          <a:chOff x="0" y="0"/>
          <a:chExt cx="0" cy="0"/>
        </a:xfrm>
      </p:grpSpPr>
      <p:sp>
        <p:nvSpPr>
          <p:cNvPr id="1048592" name="日期占位符 3"/>
          <p:cNvSpPr>
            <a:spLocks noGrp="1" noChangeArrowheads="1"/>
          </p:cNvSpPr>
          <p:nvPr>
            <p:ph type="dt" sz="half" idx="10"/>
          </p:nvPr>
        </p:nvSpPr>
        <p:spPr/>
        <p:txBody>
          <a:bodyPr/>
          <a:p>
            <a:fld id="{348A5A6A-ABF2-4C5D-A7FF-0EC10D683816}" type="datetimeFigureOut">
              <a:rPr altLang="en-US" lang="zh-CN"/>
            </a:fld>
            <a:endParaRPr altLang="en-US" lang="zh-CN"/>
          </a:p>
        </p:txBody>
      </p:sp>
      <p:sp>
        <p:nvSpPr>
          <p:cNvPr id="1048593" name="页脚占位符 4"/>
          <p:cNvSpPr>
            <a:spLocks noGrp="1" noChangeArrowheads="1"/>
          </p:cNvSpPr>
          <p:nvPr>
            <p:ph type="ftr" sz="quarter" idx="11"/>
          </p:nvPr>
        </p:nvSpPr>
        <p:spPr/>
        <p:txBody>
          <a:bodyPr/>
          <a:p>
            <a:endParaRPr altLang="en-US" lang="zh-CN"/>
          </a:p>
        </p:txBody>
      </p:sp>
      <p:sp>
        <p:nvSpPr>
          <p:cNvPr id="1048594" name="灯片编号占位符 5"/>
          <p:cNvSpPr>
            <a:spLocks noGrp="1" noChangeArrowheads="1"/>
          </p:cNvSpPr>
          <p:nvPr>
            <p:ph type="sldNum" sz="quarter" idx="12"/>
          </p:nvPr>
        </p:nvSpPr>
        <p:spPr/>
        <p:txBody>
          <a:bodyPr/>
          <a:p>
            <a:fld id="{AB8192D0-3188-45F3-8AA0-051FA5522DAA}" type="slidenum">
              <a:rPr altLang="en-US" lang="zh-CN"/>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123" name=""/>
        <p:cNvGrpSpPr/>
        <p:nvPr/>
      </p:nvGrpSpPr>
      <p:grpSpPr>
        <a:xfrm>
          <a:off x="0" y="0"/>
          <a:ext cx="0" cy="0"/>
          <a:chOff x="0" y="0"/>
          <a:chExt cx="0" cy="0"/>
        </a:xfrm>
      </p:grpSpPr>
      <p:sp>
        <p:nvSpPr>
          <p:cNvPr id="1048913" name="标题 1"/>
          <p:cNvSpPr>
            <a:spLocks noGrp="1"/>
          </p:cNvSpPr>
          <p:nvPr>
            <p:ph type="title"/>
          </p:nvPr>
        </p:nvSpPr>
        <p:spPr>
          <a:xfrm>
            <a:off x="457200" y="273050"/>
            <a:ext cx="3008313" cy="1162050"/>
          </a:xfrm>
        </p:spPr>
        <p:txBody>
          <a:bodyPr anchor="b"/>
          <a:lstStyle>
            <a:lvl1pPr algn="l">
              <a:defRPr b="1" sz="2000"/>
            </a:lvl1pPr>
          </a:lstStyle>
          <a:p>
            <a:r>
              <a:rPr altLang="en-US" lang="zh-CN" noProof="1"/>
              <a:t>单击此处编辑母版标题样式</a:t>
            </a:r>
          </a:p>
        </p:txBody>
      </p:sp>
      <p:sp>
        <p:nvSpPr>
          <p:cNvPr id="1048914"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15" name="文本占位符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altLang="en-US" lang="zh-CN" noProof="1"/>
              <a:t>单击此处编辑母版文本样式</a:t>
            </a:r>
          </a:p>
        </p:txBody>
      </p:sp>
      <p:sp>
        <p:nvSpPr>
          <p:cNvPr id="1048916" name="日期占位符 3"/>
          <p:cNvSpPr>
            <a:spLocks noGrp="1" noChangeArrowheads="1"/>
          </p:cNvSpPr>
          <p:nvPr>
            <p:ph type="dt" sz="half" idx="10"/>
          </p:nvPr>
        </p:nvSpPr>
        <p:spPr/>
        <p:txBody>
          <a:bodyPr/>
          <a:p>
            <a:fld id="{3EE05A59-1015-4EF6-9FB6-1F08C5980184}" type="datetimeFigureOut">
              <a:rPr altLang="en-US" lang="zh-CN"/>
            </a:fld>
            <a:endParaRPr altLang="en-US" lang="zh-CN"/>
          </a:p>
        </p:txBody>
      </p:sp>
      <p:sp>
        <p:nvSpPr>
          <p:cNvPr id="1048917" name="页脚占位符 4"/>
          <p:cNvSpPr>
            <a:spLocks noGrp="1" noChangeArrowheads="1"/>
          </p:cNvSpPr>
          <p:nvPr>
            <p:ph type="ftr" sz="quarter" idx="11"/>
          </p:nvPr>
        </p:nvSpPr>
        <p:spPr/>
        <p:txBody>
          <a:bodyPr/>
          <a:p>
            <a:endParaRPr altLang="en-US" lang="zh-CN"/>
          </a:p>
        </p:txBody>
      </p:sp>
      <p:sp>
        <p:nvSpPr>
          <p:cNvPr id="1048918" name="灯片编号占位符 5"/>
          <p:cNvSpPr>
            <a:spLocks noGrp="1" noChangeArrowheads="1"/>
          </p:cNvSpPr>
          <p:nvPr>
            <p:ph type="sldNum" sz="quarter" idx="12"/>
          </p:nvPr>
        </p:nvSpPr>
        <p:spPr/>
        <p:txBody>
          <a:bodyPr/>
          <a:p>
            <a:fld id="{87E9B02E-694D-49E1-8D01-8E0D16596159}" type="slidenum">
              <a:rPr altLang="en-US" lang="zh-CN"/>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25" name=""/>
        <p:cNvGrpSpPr/>
        <p:nvPr/>
      </p:nvGrpSpPr>
      <p:grpSpPr>
        <a:xfrm>
          <a:off x="0" y="0"/>
          <a:ext cx="0" cy="0"/>
          <a:chOff x="0" y="0"/>
          <a:chExt cx="0" cy="0"/>
        </a:xfrm>
      </p:grpSpPr>
      <p:sp>
        <p:nvSpPr>
          <p:cNvPr id="1048925" name="标题 1"/>
          <p:cNvSpPr>
            <a:spLocks noGrp="1"/>
          </p:cNvSpPr>
          <p:nvPr>
            <p:ph type="title"/>
          </p:nvPr>
        </p:nvSpPr>
        <p:spPr>
          <a:xfrm>
            <a:off x="1792288" y="4800600"/>
            <a:ext cx="5486400" cy="566738"/>
          </a:xfrm>
        </p:spPr>
        <p:txBody>
          <a:bodyPr anchor="b"/>
          <a:lstStyle>
            <a:lvl1pPr algn="l">
              <a:defRPr b="1" sz="2000"/>
            </a:lvl1pPr>
          </a:lstStyle>
          <a:p>
            <a:r>
              <a:rPr altLang="en-US" lang="zh-CN" noProof="1"/>
              <a:t>单击此处编辑母版标题样式</a:t>
            </a:r>
          </a:p>
        </p:txBody>
      </p:sp>
      <p:sp>
        <p:nvSpPr>
          <p:cNvPr id="1048926" name="图片占位符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lvl="0"/>
            <a:endParaRPr altLang="en-US" lang="zh-CN" noProof="0"/>
          </a:p>
        </p:txBody>
      </p:sp>
      <p:sp>
        <p:nvSpPr>
          <p:cNvPr id="1048927" name="文本占位符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altLang="en-US" lang="zh-CN" noProof="1"/>
              <a:t>单击此处编辑母版文本样式</a:t>
            </a:r>
          </a:p>
        </p:txBody>
      </p:sp>
      <p:sp>
        <p:nvSpPr>
          <p:cNvPr id="1048928" name="日期占位符 3"/>
          <p:cNvSpPr>
            <a:spLocks noGrp="1" noChangeArrowheads="1"/>
          </p:cNvSpPr>
          <p:nvPr>
            <p:ph type="dt" sz="half" idx="10"/>
          </p:nvPr>
        </p:nvSpPr>
        <p:spPr/>
        <p:txBody>
          <a:bodyPr/>
          <a:p>
            <a:fld id="{F8A99B91-FBE9-4F83-930A-74B395A10995}" type="datetimeFigureOut">
              <a:rPr altLang="en-US" lang="zh-CN"/>
            </a:fld>
            <a:endParaRPr altLang="en-US" lang="zh-CN"/>
          </a:p>
        </p:txBody>
      </p:sp>
      <p:sp>
        <p:nvSpPr>
          <p:cNvPr id="1048929" name="页脚占位符 4"/>
          <p:cNvSpPr>
            <a:spLocks noGrp="1" noChangeArrowheads="1"/>
          </p:cNvSpPr>
          <p:nvPr>
            <p:ph type="ftr" sz="quarter" idx="11"/>
          </p:nvPr>
        </p:nvSpPr>
        <p:spPr/>
        <p:txBody>
          <a:bodyPr/>
          <a:p>
            <a:endParaRPr altLang="en-US" lang="zh-CN"/>
          </a:p>
        </p:txBody>
      </p:sp>
      <p:sp>
        <p:nvSpPr>
          <p:cNvPr id="1048930" name="灯片编号占位符 5"/>
          <p:cNvSpPr>
            <a:spLocks noGrp="1" noChangeArrowheads="1"/>
          </p:cNvSpPr>
          <p:nvPr>
            <p:ph type="sldNum" sz="quarter" idx="12"/>
          </p:nvPr>
        </p:nvSpPr>
        <p:spPr/>
        <p:txBody>
          <a:bodyPr/>
          <a:p>
            <a:fld id="{24A5B894-8168-4AD4-9287-3DFC0D50CA26}" type="slidenum">
              <a:rPr altLang="en-US" lang="zh-CN"/>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126" name=""/>
        <p:cNvGrpSpPr/>
        <p:nvPr/>
      </p:nvGrpSpPr>
      <p:grpSpPr>
        <a:xfrm>
          <a:off x="0" y="0"/>
          <a:ext cx="0" cy="0"/>
          <a:chOff x="0" y="0"/>
          <a:chExt cx="0" cy="0"/>
        </a:xfrm>
      </p:grpSpPr>
      <p:sp>
        <p:nvSpPr>
          <p:cNvPr id="1048931" name="标题 1"/>
          <p:cNvSpPr>
            <a:spLocks noGrp="1"/>
          </p:cNvSpPr>
          <p:nvPr>
            <p:ph type="title"/>
          </p:nvPr>
        </p:nvSpPr>
        <p:spPr/>
        <p:txBody>
          <a:bodyPr/>
          <a:p>
            <a:r>
              <a:rPr altLang="en-US" lang="zh-CN" noProof="1"/>
              <a:t>单击此处编辑母版标题样式</a:t>
            </a:r>
          </a:p>
        </p:txBody>
      </p:sp>
      <p:sp>
        <p:nvSpPr>
          <p:cNvPr id="1048932" name="竖排文字占位符 2"/>
          <p:cNvSpPr>
            <a:spLocks noGrp="1"/>
          </p:cNvSpPr>
          <p:nvPr>
            <p:ph type="body" orient="vert" idx="1"/>
          </p:nvPr>
        </p:nvSpPr>
        <p:spPr/>
        <p:txBody>
          <a:bodyPr vert="eaVert"/>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33" name="日期占位符 3"/>
          <p:cNvSpPr>
            <a:spLocks noGrp="1" noChangeArrowheads="1"/>
          </p:cNvSpPr>
          <p:nvPr>
            <p:ph type="dt" sz="half" idx="10"/>
          </p:nvPr>
        </p:nvSpPr>
        <p:spPr/>
        <p:txBody>
          <a:bodyPr/>
          <a:p>
            <a:fld id="{7CA65388-47D0-402B-BC65-ED0F8D808047}" type="datetimeFigureOut">
              <a:rPr altLang="en-US" lang="zh-CN"/>
            </a:fld>
            <a:endParaRPr altLang="en-US" lang="zh-CN"/>
          </a:p>
        </p:txBody>
      </p:sp>
      <p:sp>
        <p:nvSpPr>
          <p:cNvPr id="1048934" name="页脚占位符 4"/>
          <p:cNvSpPr>
            <a:spLocks noGrp="1" noChangeArrowheads="1"/>
          </p:cNvSpPr>
          <p:nvPr>
            <p:ph type="ftr" sz="quarter" idx="11"/>
          </p:nvPr>
        </p:nvSpPr>
        <p:spPr/>
        <p:txBody>
          <a:bodyPr/>
          <a:p>
            <a:endParaRPr altLang="en-US" lang="zh-CN"/>
          </a:p>
        </p:txBody>
      </p:sp>
      <p:sp>
        <p:nvSpPr>
          <p:cNvPr id="1048935" name="灯片编号占位符 5"/>
          <p:cNvSpPr>
            <a:spLocks noGrp="1" noChangeArrowheads="1"/>
          </p:cNvSpPr>
          <p:nvPr>
            <p:ph type="sldNum" sz="quarter" idx="12"/>
          </p:nvPr>
        </p:nvSpPr>
        <p:spPr/>
        <p:txBody>
          <a:bodyPr/>
          <a:p>
            <a:fld id="{5C3F7133-9756-426C-86DB-3A54639719D2}" type="slidenum">
              <a:rPr altLang="en-US" lang="zh-CN"/>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文本">
    <p:spTree>
      <p:nvGrpSpPr>
        <p:cNvPr id="121" name=""/>
        <p:cNvGrpSpPr/>
        <p:nvPr/>
      </p:nvGrpSpPr>
      <p:grpSpPr>
        <a:xfrm>
          <a:off x="0" y="0"/>
          <a:ext cx="0" cy="0"/>
          <a:chOff x="0" y="0"/>
          <a:chExt cx="0" cy="0"/>
        </a:xfrm>
      </p:grpSpPr>
      <p:sp>
        <p:nvSpPr>
          <p:cNvPr id="1048903" name="竖排标题 1"/>
          <p:cNvSpPr>
            <a:spLocks noGrp="1"/>
          </p:cNvSpPr>
          <p:nvPr>
            <p:ph type="title" orient="vert"/>
          </p:nvPr>
        </p:nvSpPr>
        <p:spPr>
          <a:xfrm>
            <a:off x="6629400" y="274638"/>
            <a:ext cx="2057400" cy="5851525"/>
          </a:xfrm>
        </p:spPr>
        <p:txBody>
          <a:bodyPr vert="eaVert"/>
          <a:p>
            <a:r>
              <a:rPr altLang="en-US" lang="zh-CN" noProof="1"/>
              <a:t>单击此处编辑母版标题样式</a:t>
            </a:r>
          </a:p>
        </p:txBody>
      </p:sp>
      <p:sp>
        <p:nvSpPr>
          <p:cNvPr id="1048904" name="竖排文字占位符 2"/>
          <p:cNvSpPr>
            <a:spLocks noGrp="1"/>
          </p:cNvSpPr>
          <p:nvPr>
            <p:ph type="body" orient="vert" idx="1"/>
          </p:nvPr>
        </p:nvSpPr>
        <p:spPr>
          <a:xfrm>
            <a:off x="457200" y="274638"/>
            <a:ext cx="6019800" cy="5851525"/>
          </a:xfrm>
        </p:spPr>
        <p:txBody>
          <a:bodyPr vert="eaVert"/>
          <a:p>
            <a:pPr lvl="0"/>
            <a:r>
              <a:rPr altLang="en-US" lang="zh-CN" noProof="1"/>
              <a:t>单击此处编辑母版文本样式</a:t>
            </a:r>
          </a:p>
          <a:p>
            <a:pPr lvl="1"/>
            <a:r>
              <a:rPr altLang="en-US" lang="zh-CN" noProof="1"/>
              <a:t>第二级</a:t>
            </a:r>
          </a:p>
          <a:p>
            <a:pPr lvl="2"/>
            <a:r>
              <a:rPr altLang="en-US" lang="zh-CN" noProof="1"/>
              <a:t>第三级</a:t>
            </a:r>
          </a:p>
          <a:p>
            <a:pPr lvl="3"/>
            <a:r>
              <a:rPr altLang="en-US" lang="zh-CN" noProof="1"/>
              <a:t>第四级</a:t>
            </a:r>
          </a:p>
          <a:p>
            <a:pPr lvl="4"/>
            <a:r>
              <a:rPr altLang="en-US" lang="zh-CN" noProof="1"/>
              <a:t>第五级</a:t>
            </a:r>
          </a:p>
        </p:txBody>
      </p:sp>
      <p:sp>
        <p:nvSpPr>
          <p:cNvPr id="1048905" name="日期占位符 3"/>
          <p:cNvSpPr>
            <a:spLocks noGrp="1" noChangeArrowheads="1"/>
          </p:cNvSpPr>
          <p:nvPr>
            <p:ph type="dt" sz="half" idx="10"/>
          </p:nvPr>
        </p:nvSpPr>
        <p:spPr/>
        <p:txBody>
          <a:bodyPr/>
          <a:p>
            <a:fld id="{2C3F8CB3-CD86-4DB1-91E9-2111CBBB2C92}" type="datetimeFigureOut">
              <a:rPr altLang="en-US" lang="zh-CN"/>
            </a:fld>
            <a:endParaRPr altLang="en-US" lang="zh-CN"/>
          </a:p>
        </p:txBody>
      </p:sp>
      <p:sp>
        <p:nvSpPr>
          <p:cNvPr id="1048906" name="页脚占位符 4"/>
          <p:cNvSpPr>
            <a:spLocks noGrp="1" noChangeArrowheads="1"/>
          </p:cNvSpPr>
          <p:nvPr>
            <p:ph type="ftr" sz="quarter" idx="11"/>
          </p:nvPr>
        </p:nvSpPr>
        <p:spPr/>
        <p:txBody>
          <a:bodyPr/>
          <a:p>
            <a:endParaRPr altLang="en-US" lang="zh-CN"/>
          </a:p>
        </p:txBody>
      </p:sp>
      <p:sp>
        <p:nvSpPr>
          <p:cNvPr id="1048907" name="灯片编号占位符 5"/>
          <p:cNvSpPr>
            <a:spLocks noGrp="1" noChangeArrowheads="1"/>
          </p:cNvSpPr>
          <p:nvPr>
            <p:ph type="sldNum" sz="quarter" idx="12"/>
          </p:nvPr>
        </p:nvSpPr>
        <p:spPr/>
        <p:txBody>
          <a:bodyPr/>
          <a:p>
            <a:fld id="{281578C3-BC04-43A7-A1A2-4A70869363DA}" type="slidenum">
              <a:rPr altLang="en-US" lang="zh-CN"/>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bl">
  <p:cSld name="标题和表格">
    <p:spTree>
      <p:nvGrpSpPr>
        <p:cNvPr id="65" name=""/>
        <p:cNvGrpSpPr/>
        <p:nvPr/>
      </p:nvGrpSpPr>
      <p:grpSpPr>
        <a:xfrm>
          <a:off x="0" y="0"/>
          <a:ext cx="0" cy="0"/>
          <a:chOff x="0" y="0"/>
          <a:chExt cx="0" cy="0"/>
        </a:xfrm>
      </p:grpSpPr>
      <p:sp>
        <p:nvSpPr>
          <p:cNvPr id="1048638" name="标题 1"/>
          <p:cNvSpPr>
            <a:spLocks noGrp="1"/>
          </p:cNvSpPr>
          <p:nvPr>
            <p:ph type="title"/>
          </p:nvPr>
        </p:nvSpPr>
        <p:spPr>
          <a:xfrm>
            <a:off x="457200" y="274638"/>
            <a:ext cx="8229600" cy="1143000"/>
          </a:xfrm>
        </p:spPr>
        <p:txBody>
          <a:bodyPr/>
          <a:p>
            <a:r>
              <a:rPr altLang="en-US" lang="zh-CN" noProof="1"/>
              <a:t>单击此处编辑母版标题样式</a:t>
            </a:r>
          </a:p>
        </p:txBody>
      </p:sp>
      <p:sp>
        <p:nvSpPr>
          <p:cNvPr id="1048639" name="表格占位符 2"/>
          <p:cNvSpPr>
            <a:spLocks noGrp="1"/>
          </p:cNvSpPr>
          <p:nvPr>
            <p:ph type="tbl" idx="1"/>
          </p:nvPr>
        </p:nvSpPr>
        <p:spPr>
          <a:xfrm>
            <a:off x="457200" y="1600200"/>
            <a:ext cx="8229600" cy="4525963"/>
          </a:xfrm>
        </p:spPr>
        <p:txBody>
          <a:bodyPr/>
          <a:p>
            <a:pPr lvl="0"/>
            <a:endParaRPr altLang="en-US" lang="zh-CN" noProof="0"/>
          </a:p>
        </p:txBody>
      </p:sp>
      <p:sp>
        <p:nvSpPr>
          <p:cNvPr id="1048640" name="日期占位符 3"/>
          <p:cNvSpPr>
            <a:spLocks noGrp="1" noChangeArrowheads="1"/>
          </p:cNvSpPr>
          <p:nvPr>
            <p:ph type="dt" sz="half" idx="10"/>
          </p:nvPr>
        </p:nvSpPr>
        <p:spPr/>
        <p:txBody>
          <a:bodyPr/>
          <a:p>
            <a:fld id="{3AA214AE-92E5-4336-874C-D8A9352261B9}" type="datetimeFigureOut">
              <a:rPr altLang="en-US" lang="zh-CN"/>
            </a:fld>
            <a:endParaRPr altLang="en-US" lang="zh-CN"/>
          </a:p>
        </p:txBody>
      </p:sp>
      <p:sp>
        <p:nvSpPr>
          <p:cNvPr id="1048641" name="页脚占位符 4"/>
          <p:cNvSpPr>
            <a:spLocks noGrp="1" noChangeArrowheads="1"/>
          </p:cNvSpPr>
          <p:nvPr>
            <p:ph type="ftr" sz="quarter" idx="11"/>
          </p:nvPr>
        </p:nvSpPr>
        <p:spPr/>
        <p:txBody>
          <a:bodyPr/>
          <a:p>
            <a:endParaRPr altLang="en-US" lang="zh-CN"/>
          </a:p>
        </p:txBody>
      </p:sp>
      <p:sp>
        <p:nvSpPr>
          <p:cNvPr id="1048642" name="灯片编号占位符 5"/>
          <p:cNvSpPr>
            <a:spLocks noGrp="1" noChangeArrowheads="1"/>
          </p:cNvSpPr>
          <p:nvPr>
            <p:ph type="sldNum" sz="quarter" idx="12"/>
          </p:nvPr>
        </p:nvSpPr>
        <p:spPr/>
        <p:txBody>
          <a:bodyPr/>
          <a:p>
            <a:fld id="{7E5C4CA7-B04B-40E2-9053-3F5A298BD864}" type="slidenum">
              <a:rPr altLang="en-US" lang="zh-CN"/>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81" name=""/>
        <p:cNvGrpSpPr/>
        <p:nvPr/>
      </p:nvGrpSpPr>
      <p:grpSpPr>
        <a:xfrm>
          <a:off x="0" y="0"/>
          <a:ext cx="0" cy="0"/>
          <a:chOff x="0" y="0"/>
          <a:chExt cx="0" cy="0"/>
        </a:xfrm>
      </p:grpSpPr>
      <p:sp>
        <p:nvSpPr>
          <p:cNvPr id="1048689" name="Holder 2"/>
          <p:cNvSpPr>
            <a:spLocks noGrp="1"/>
          </p:cNvSpPr>
          <p:nvPr>
            <p:ph type="title"/>
          </p:nvPr>
        </p:nvSpPr>
        <p:spPr/>
        <p:txBody>
          <a:bodyPr bIns="0" lIns="0" rIns="0" tIns="0"/>
          <a:lstStyle>
            <a:lvl1pPr>
              <a:defRPr b="1" sz="2400" i="0">
                <a:solidFill>
                  <a:srgbClr val="AC411C"/>
                </a:solidFill>
                <a:latin typeface="黑体"/>
                <a:cs typeface="黑体"/>
              </a:defRPr>
            </a:lvl1pPr>
          </a:lstStyle>
          <a:p/>
        </p:txBody>
      </p:sp>
      <p:sp>
        <p:nvSpPr>
          <p:cNvPr id="1048690" name="Holder 3"/>
          <p:cNvSpPr>
            <a:spLocks noGrp="1"/>
          </p:cNvSpPr>
          <p:nvPr>
            <p:ph sz="half" idx="2"/>
          </p:nvPr>
        </p:nvSpPr>
        <p:spPr>
          <a:xfrm>
            <a:off x="457200" y="1577340"/>
            <a:ext cx="3977640" cy="4526280"/>
          </a:xfrm>
          <a:prstGeom prst="rect"/>
        </p:spPr>
        <p:txBody>
          <a:bodyPr bIns="0" lIns="0" rIns="0" tIns="0" wrap="square">
            <a:spAutoFit/>
          </a:bodyPr>
          <a:p/>
        </p:txBody>
      </p:sp>
      <p:sp>
        <p:nvSpPr>
          <p:cNvPr id="1048691" name="Holder 4"/>
          <p:cNvSpPr>
            <a:spLocks noGrp="1"/>
          </p:cNvSpPr>
          <p:nvPr>
            <p:ph sz="half" idx="3"/>
          </p:nvPr>
        </p:nvSpPr>
        <p:spPr>
          <a:xfrm>
            <a:off x="4709159" y="1577340"/>
            <a:ext cx="3977640" cy="4526280"/>
          </a:xfrm>
          <a:prstGeom prst="rect"/>
        </p:spPr>
        <p:txBody>
          <a:bodyPr bIns="0" lIns="0" rIns="0" tIns="0" wrap="square">
            <a:spAutoFit/>
          </a:bodyPr>
          <a:p/>
        </p:txBody>
      </p:sp>
      <p:sp>
        <p:nvSpPr>
          <p:cNvPr id="1048692" name="Holder 5"/>
          <p:cNvSpPr>
            <a:spLocks noGrp="1"/>
          </p:cNvSpPr>
          <p:nvPr>
            <p:ph type="ftr" sz="quarter" idx="5"/>
          </p:nvPr>
        </p:nvSpPr>
        <p:spPr/>
        <p:txBody>
          <a:bodyPr bIns="0" lIns="0" rIns="0" tIns="0"/>
          <a:lstStyle>
            <a:lvl1pPr>
              <a:defRPr b="0" sz="1200" i="0">
                <a:solidFill>
                  <a:srgbClr val="959597"/>
                </a:solidFill>
                <a:latin typeface="Arial"/>
                <a:cs typeface="Arial"/>
              </a:defRPr>
            </a:lvl1pPr>
          </a:lstStyle>
          <a:p>
            <a:pPr marL="12700">
              <a:lnSpc>
                <a:spcPct val="100000"/>
              </a:lnSpc>
            </a:pPr>
            <a:r>
              <a:rPr dirty="0" spc="-10"/>
              <a:t>2017</a:t>
            </a:r>
            <a:r>
              <a:rPr dirty="0"/>
              <a:t>-</a:t>
            </a:r>
            <a:r>
              <a:rPr dirty="0" spc="-10"/>
              <a:t>3</a:t>
            </a:r>
            <a:r>
              <a:rPr dirty="0"/>
              <a:t>-</a:t>
            </a:r>
            <a:r>
              <a:rPr dirty="0" spc="-10"/>
              <a:t>1</a:t>
            </a:r>
            <a:r>
              <a:rPr dirty="0"/>
              <a:t>4</a:t>
            </a:r>
          </a:p>
        </p:txBody>
      </p:sp>
      <p:sp>
        <p:nvSpPr>
          <p:cNvPr id="1048693" name="Holder 6"/>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fld>
            <a:endParaRPr lang="en-US"/>
          </a:p>
        </p:txBody>
      </p:sp>
      <p:sp>
        <p:nvSpPr>
          <p:cNvPr id="1048694" name="Holder 7"/>
          <p:cNvSpPr>
            <a:spLocks noGrp="1"/>
          </p:cNvSpPr>
          <p:nvPr>
            <p:ph type="sldNum" sz="quarter" idx="7"/>
          </p:nvPr>
        </p:nvSpPr>
        <p:spPr/>
        <p:txBody>
          <a:bodyPr bIns="0" lIns="0" rIns="0" tIns="0"/>
          <a:lstStyle>
            <a:lvl1pPr>
              <a:defRPr b="0" sz="1200" i="0">
                <a:solidFill>
                  <a:srgbClr val="898989"/>
                </a:solidFill>
                <a:latin typeface="Calibri"/>
                <a:cs typeface="Calibri"/>
              </a:defRPr>
            </a:lvl1pPr>
          </a:lstStyle>
          <a:p>
            <a:pPr marL="25400">
              <a:lnSpc>
                <a:spcPct val="100000"/>
              </a:lnSpc>
            </a:pPr>
            <a:fld id="{81D60167-4931-47E6-BA6A-407CBD079E47}" type="slidenum">
              <a:rPr dirty="0" spc="-5"/>
            </a:fld>
            <a:r>
              <a:rPr dirty="0" spc="-5"/>
              <a:t>9</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FFFFFF"/>
            </a:gs>
            <a:gs pos="7001">
              <a:srgbClr val="E6E6E6"/>
            </a:gs>
            <a:gs pos="27000">
              <a:srgbClr val="D9D9D9"/>
            </a:gs>
            <a:gs pos="47000">
              <a:srgbClr val="E6E6E6"/>
            </a:gs>
            <a:gs pos="89999">
              <a:srgbClr val="C6D9F1"/>
            </a:gs>
            <a:gs pos="100000">
              <a:srgbClr val="E6E6E6"/>
            </a:gs>
            <a:gs pos="100000">
              <a:srgbClr val="E6E6E6"/>
            </a:gs>
          </a:gsLst>
          <a:lin ang="2400000"/>
        </a:gradFill>
      </p:bgPr>
    </p:bg>
    <p:spTree>
      <p:nvGrpSpPr>
        <p:cNvPr id="13" name=""/>
        <p:cNvGrpSpPr/>
        <p:nvPr/>
      </p:nvGrpSpPr>
      <p:grpSpPr>
        <a:xfrm>
          <a:off x="0" y="0"/>
          <a:ext cx="0" cy="0"/>
          <a:chOff x="0" y="0"/>
          <a:chExt cx="0" cy="0"/>
        </a:xfrm>
      </p:grpSpPr>
      <p:sp>
        <p:nvSpPr>
          <p:cNvPr id="1048576" name="标题占位符 1"/>
          <p:cNvSpPr>
            <a:spLocks noGrp="1" noChangeArrowheads="1"/>
          </p:cNvSpPr>
          <p:nvPr>
            <p:ph type="title" idx="4294967295"/>
          </p:nvPr>
        </p:nvSpPr>
        <p:spPr bwMode="auto">
          <a:xfrm>
            <a:off x="457200" y="274638"/>
            <a:ext cx="8229600" cy="1143000"/>
          </a:xfrm>
          <a:prstGeom prst="rect"/>
          <a:noFill/>
          <a:ln>
            <a:noFill/>
          </a:ln>
        </p:spPr>
        <p:txBody>
          <a:bodyPr anchor="ctr" anchorCtr="0" bIns="45720" compatLnSpc="1" lIns="91440" numCol="1" rIns="91440" tIns="45720" vert="horz" wrap="square">
            <a:prstTxWarp prst="textNoShape"/>
          </a:bodyPr>
          <a:p>
            <a:pPr lvl="0"/>
            <a:r>
              <a:rPr altLang="zh-CN" lang="zh-CN"/>
              <a:t>单击此处编辑母版标题样式</a:t>
            </a:r>
          </a:p>
        </p:txBody>
      </p:sp>
      <p:sp>
        <p:nvSpPr>
          <p:cNvPr id="1048577" name="文本占位符 2"/>
          <p:cNvSpPr>
            <a:spLocks noGrp="1" noChangeArrowheads="1"/>
          </p:cNvSpPr>
          <p:nvPr>
            <p:ph type="body" idx="4294967295"/>
          </p:nvPr>
        </p:nvSpPr>
        <p:spPr bwMode="auto">
          <a:xfrm>
            <a:off x="457200" y="1600200"/>
            <a:ext cx="8229600" cy="4525963"/>
          </a:xfrm>
          <a:prstGeom prst="rect"/>
          <a:noFill/>
          <a:ln>
            <a:noFill/>
          </a:ln>
        </p:spPr>
        <p:txBody>
          <a:bodyPr anchor="t" anchorCtr="0" bIns="45720" compatLnSpc="1" lIns="91440" numCol="1" rIns="91440" tIns="45720" vert="horz" wrap="square">
            <a:prstTxWarp prst="textNoShape"/>
          </a:bodyPr>
          <a:p>
            <a:pPr lvl="0"/>
            <a:r>
              <a:rPr altLang="zh-CN" lang="zh-CN"/>
              <a:t>单击此处编辑母版文本样式</a:t>
            </a:r>
          </a:p>
          <a:p>
            <a:pPr lvl="1"/>
            <a:r>
              <a:rPr altLang="zh-CN" lang="zh-CN"/>
              <a:t>第二级</a:t>
            </a:r>
          </a:p>
          <a:p>
            <a:pPr lvl="2"/>
            <a:r>
              <a:rPr altLang="zh-CN" lang="zh-CN"/>
              <a:t>第三级</a:t>
            </a:r>
          </a:p>
          <a:p>
            <a:pPr lvl="3"/>
            <a:r>
              <a:rPr altLang="zh-CN" lang="zh-CN"/>
              <a:t>第四级</a:t>
            </a:r>
          </a:p>
          <a:p>
            <a:pPr lvl="4"/>
            <a:r>
              <a:rPr altLang="zh-CN" lang="zh-CN"/>
              <a:t>第五级</a:t>
            </a:r>
          </a:p>
        </p:txBody>
      </p:sp>
      <p:sp>
        <p:nvSpPr>
          <p:cNvPr id="1048578" name="日期占位符 3"/>
          <p:cNvSpPr>
            <a:spLocks noGrp="1" noChangeArrowheads="1"/>
          </p:cNvSpPr>
          <p:nvPr>
            <p:ph type="dt" sz="half" idx="2"/>
          </p:nvPr>
        </p:nvSpPr>
        <p:spPr bwMode="auto">
          <a:xfrm>
            <a:off x="457200" y="6356350"/>
            <a:ext cx="2133600" cy="365125"/>
          </a:xfrm>
          <a:prstGeom prst="rect"/>
          <a:noFill/>
          <a:ln>
            <a:noFill/>
          </a:ln>
        </p:spPr>
        <p:txBody>
          <a:bodyPr anchor="ctr" anchorCtr="0" bIns="45720" compatLnSpc="1" lIns="91440" numCol="1" rIns="91440" tIns="45720" vert="horz" wrap="square"/>
          <a:lstStyle>
            <a:lvl1pPr>
              <a:buFont typeface="Arial" charset="0"/>
              <a:buNone/>
              <a:defRPr sz="1200">
                <a:solidFill>
                  <a:srgbClr val="898989"/>
                </a:solidFill>
              </a:defRPr>
            </a:lvl1pPr>
          </a:lstStyle>
          <a:p>
            <a:fld id="{72D39FEE-1CC4-4C0F-8A10-C9C7B733E89E}" type="datetimeFigureOut">
              <a:rPr altLang="en-US" lang="zh-CN"/>
            </a:fld>
            <a:endParaRPr altLang="en-US" lang="zh-CN"/>
          </a:p>
        </p:txBody>
      </p:sp>
      <p:sp>
        <p:nvSpPr>
          <p:cNvPr id="1048579" name="页脚占位符 4"/>
          <p:cNvSpPr>
            <a:spLocks noGrp="1" noChangeArrowheads="1"/>
          </p:cNvSpPr>
          <p:nvPr>
            <p:ph type="ftr" sz="quarter" idx="3"/>
          </p:nvPr>
        </p:nvSpPr>
        <p:spPr bwMode="auto">
          <a:xfrm>
            <a:off x="3124200" y="6356350"/>
            <a:ext cx="2895600" cy="365125"/>
          </a:xfrm>
          <a:prstGeom prst="rect"/>
          <a:noFill/>
          <a:ln>
            <a:noFill/>
          </a:ln>
        </p:spPr>
        <p:txBody>
          <a:bodyPr anchor="ctr" anchorCtr="0" bIns="45720" compatLnSpc="1" lIns="91440" numCol="1" rIns="91440" tIns="45720" vert="horz" wrap="square"/>
          <a:lstStyle>
            <a:lvl1pPr algn="ctr">
              <a:buFont typeface="Arial" charset="0"/>
              <a:buNone/>
              <a:defRPr sz="1200">
                <a:solidFill>
                  <a:srgbClr val="898989"/>
                </a:solidFill>
              </a:defRPr>
            </a:lvl1pPr>
          </a:lstStyle>
          <a:p>
            <a:endParaRPr altLang="en-US" lang="zh-CN"/>
          </a:p>
        </p:txBody>
      </p:sp>
      <p:sp>
        <p:nvSpPr>
          <p:cNvPr id="1048580" name="灯片编号占位符 5"/>
          <p:cNvSpPr>
            <a:spLocks noGrp="1" noChangeArrowheads="1"/>
          </p:cNvSpPr>
          <p:nvPr>
            <p:ph type="sldNum" sz="quarter" idx="4"/>
          </p:nvPr>
        </p:nvSpPr>
        <p:spPr bwMode="auto">
          <a:xfrm>
            <a:off x="6553200" y="6356350"/>
            <a:ext cx="2133600" cy="365125"/>
          </a:xfrm>
          <a:prstGeom prst="rect"/>
          <a:noFill/>
          <a:ln>
            <a:noFill/>
          </a:ln>
        </p:spPr>
        <p:txBody>
          <a:bodyPr anchor="ctr" anchorCtr="0" bIns="45720" compatLnSpc="1" lIns="91440" numCol="1" rIns="91440" tIns="45720" vert="horz" wrap="square">
            <a:prstTxWarp prst="textNoShape"/>
          </a:bodyPr>
          <a:lstStyle>
            <a:lvl1pPr algn="r">
              <a:defRPr sz="1200">
                <a:solidFill>
                  <a:srgbClr val="898989"/>
                </a:solidFill>
              </a:defRPr>
            </a:lvl1pPr>
          </a:lstStyle>
          <a:p>
            <a:fld id="{3B45D3B3-CE9B-4722-B2DA-29C365E315B2}" type="slidenum">
              <a:rPr altLang="en-US" lang="zh-CN"/>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eaLnBrk="0" fontAlgn="base" hangingPunct="0" rtl="0">
        <a:spcBef>
          <a:spcPct val="0"/>
        </a:spcBef>
        <a:spcAft>
          <a:spcPct val="0"/>
        </a:spcAft>
        <a:defRPr sz="4400">
          <a:solidFill>
            <a:schemeClr val="tx1"/>
          </a:solidFill>
          <a:latin typeface="+mj-lt"/>
          <a:ea typeface="+mj-ea"/>
          <a:cs typeface="+mj-cs"/>
        </a:defRPr>
      </a:lvl1pPr>
      <a:lvl2pPr algn="ctr" eaLnBrk="0" fontAlgn="base" hangingPunct="0" rtl="0">
        <a:spcBef>
          <a:spcPct val="0"/>
        </a:spcBef>
        <a:spcAft>
          <a:spcPct val="0"/>
        </a:spcAft>
        <a:defRPr sz="4400">
          <a:solidFill>
            <a:schemeClr val="tx1"/>
          </a:solidFill>
          <a:latin typeface="Calibri" pitchFamily="34" charset="0"/>
          <a:ea typeface="宋体" pitchFamily="2" charset="-122"/>
        </a:defRPr>
      </a:lvl2pPr>
      <a:lvl3pPr algn="ctr" eaLnBrk="0" fontAlgn="base" hangingPunct="0" rtl="0">
        <a:spcBef>
          <a:spcPct val="0"/>
        </a:spcBef>
        <a:spcAft>
          <a:spcPct val="0"/>
        </a:spcAft>
        <a:defRPr sz="4400">
          <a:solidFill>
            <a:schemeClr val="tx1"/>
          </a:solidFill>
          <a:latin typeface="Calibri" pitchFamily="34" charset="0"/>
          <a:ea typeface="宋体" pitchFamily="2" charset="-122"/>
        </a:defRPr>
      </a:lvl3pPr>
      <a:lvl4pPr algn="ctr" eaLnBrk="0" fontAlgn="base" hangingPunct="0" rtl="0">
        <a:spcBef>
          <a:spcPct val="0"/>
        </a:spcBef>
        <a:spcAft>
          <a:spcPct val="0"/>
        </a:spcAft>
        <a:defRPr sz="4400">
          <a:solidFill>
            <a:schemeClr val="tx1"/>
          </a:solidFill>
          <a:latin typeface="Calibri" pitchFamily="34" charset="0"/>
          <a:ea typeface="宋体" pitchFamily="2" charset="-122"/>
        </a:defRPr>
      </a:lvl4pPr>
      <a:lvl5pPr algn="ctr" eaLnBrk="0" fontAlgn="base" hangingPunct="0" rtl="0">
        <a:spcBef>
          <a:spcPct val="0"/>
        </a:spcBef>
        <a:spcAft>
          <a:spcPct val="0"/>
        </a:spcAft>
        <a:defRPr sz="4400">
          <a:solidFill>
            <a:schemeClr val="tx1"/>
          </a:solidFill>
          <a:latin typeface="Calibri" pitchFamily="34" charset="0"/>
          <a:ea typeface="宋体" pitchFamily="2" charset="-122"/>
        </a:defRPr>
      </a:lvl5pPr>
      <a:lvl6pPr algn="ctr" eaLnBrk="0" fontAlgn="base" hangingPunct="0" marL="457200" rtl="0">
        <a:spcBef>
          <a:spcPct val="0"/>
        </a:spcBef>
        <a:spcAft>
          <a:spcPct val="0"/>
        </a:spcAft>
        <a:defRPr sz="4400">
          <a:solidFill>
            <a:schemeClr val="tx1"/>
          </a:solidFill>
          <a:latin typeface="Calibri" pitchFamily="34" charset="0"/>
          <a:ea typeface="宋体" pitchFamily="2" charset="-122"/>
        </a:defRPr>
      </a:lvl6pPr>
      <a:lvl7pPr algn="ctr" eaLnBrk="0" fontAlgn="base" hangingPunct="0" marL="914400" rtl="0">
        <a:spcBef>
          <a:spcPct val="0"/>
        </a:spcBef>
        <a:spcAft>
          <a:spcPct val="0"/>
        </a:spcAft>
        <a:defRPr sz="4400">
          <a:solidFill>
            <a:schemeClr val="tx1"/>
          </a:solidFill>
          <a:latin typeface="Calibri" pitchFamily="34" charset="0"/>
          <a:ea typeface="宋体" pitchFamily="2" charset="-122"/>
        </a:defRPr>
      </a:lvl7pPr>
      <a:lvl8pPr algn="ctr" eaLnBrk="0" fontAlgn="base" hangingPunct="0" marL="1371600" rtl="0">
        <a:spcBef>
          <a:spcPct val="0"/>
        </a:spcBef>
        <a:spcAft>
          <a:spcPct val="0"/>
        </a:spcAft>
        <a:defRPr sz="4400">
          <a:solidFill>
            <a:schemeClr val="tx1"/>
          </a:solidFill>
          <a:latin typeface="Calibri" pitchFamily="34" charset="0"/>
          <a:ea typeface="宋体" pitchFamily="2" charset="-122"/>
        </a:defRPr>
      </a:lvl8pPr>
      <a:lvl9pPr algn="ctr" eaLnBrk="0" fontAlgn="base" hangingPunct="0" marL="1828800" rtl="0">
        <a:spcBef>
          <a:spcPct val="0"/>
        </a:spcBef>
        <a:spcAft>
          <a:spcPct val="0"/>
        </a:spcAft>
        <a:defRPr sz="4400">
          <a:solidFill>
            <a:schemeClr val="tx1"/>
          </a:solidFill>
          <a:latin typeface="Calibri" pitchFamily="34" charset="0"/>
          <a:ea typeface="宋体" pitchFamily="2" charset="-122"/>
        </a:defRPr>
      </a:lvl9pPr>
    </p:titleStyle>
    <p:bodyStyle>
      <a:lvl1pPr algn="l" eaLnBrk="0" fontAlgn="base" hangingPunct="0" indent="-342900" marL="342900" rtl="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algn="l" eaLnBrk="0" fontAlgn="base" hangingPunct="0" indent="-285750" marL="742950" rtl="0">
        <a:spcBef>
          <a:spcPct val="20000"/>
        </a:spcBef>
        <a:spcAft>
          <a:spcPct val="0"/>
        </a:spcAft>
        <a:buFont typeface="Arial" panose="020B0604020202020204" pitchFamily="34" charset="0"/>
        <a:buChar char="–"/>
        <a:defRPr sz="2800">
          <a:solidFill>
            <a:schemeClr val="tx1"/>
          </a:solidFill>
          <a:latin typeface="+mn-lt"/>
          <a:ea typeface="+mn-ea"/>
        </a:defRPr>
      </a:lvl2pPr>
      <a:lvl3pPr algn="l" eaLnBrk="0" fontAlgn="base" hangingPunct="0" indent="-228600" marL="1143000" rtl="0">
        <a:spcBef>
          <a:spcPct val="20000"/>
        </a:spcBef>
        <a:spcAft>
          <a:spcPct val="0"/>
        </a:spcAft>
        <a:buFont typeface="Arial" panose="020B0604020202020204" pitchFamily="34" charset="0"/>
        <a:buChar char="•"/>
        <a:defRPr sz="2400">
          <a:solidFill>
            <a:schemeClr val="tx1"/>
          </a:solidFill>
          <a:latin typeface="+mn-lt"/>
          <a:ea typeface="+mn-ea"/>
        </a:defRPr>
      </a:lvl3pPr>
      <a:lvl4pPr algn="l" eaLnBrk="0" fontAlgn="base" hangingPunct="0" indent="-228600" marL="1600200" rtl="0">
        <a:spcBef>
          <a:spcPct val="20000"/>
        </a:spcBef>
        <a:spcAft>
          <a:spcPct val="0"/>
        </a:spcAft>
        <a:buFont typeface="Arial" panose="020B0604020202020204" pitchFamily="34" charset="0"/>
        <a:buChar char="–"/>
        <a:defRPr sz="2000">
          <a:solidFill>
            <a:schemeClr val="tx1"/>
          </a:solidFill>
          <a:latin typeface="+mn-lt"/>
          <a:ea typeface="+mn-ea"/>
        </a:defRPr>
      </a:lvl4pPr>
      <a:lvl5pPr algn="l" eaLnBrk="0" fontAlgn="base" hangingPunct="0" indent="-228600" marL="2057400" rtl="0">
        <a:spcBef>
          <a:spcPct val="20000"/>
        </a:spcBef>
        <a:spcAft>
          <a:spcPct val="0"/>
        </a:spcAft>
        <a:buFont typeface="Arial" panose="020B0604020202020204" pitchFamily="34" charset="0"/>
        <a:buChar char="»"/>
        <a:defRPr sz="2000">
          <a:solidFill>
            <a:schemeClr val="tx1"/>
          </a:solidFill>
          <a:latin typeface="+mn-lt"/>
          <a:ea typeface="+mn-ea"/>
        </a:defRPr>
      </a:lvl5pPr>
      <a:lvl6pPr algn="l" eaLnBrk="0" fontAlgn="base" hangingPunct="0" indent="-228600" marL="2514600" rtl="0">
        <a:spcBef>
          <a:spcPct val="20000"/>
        </a:spcBef>
        <a:spcAft>
          <a:spcPct val="0"/>
        </a:spcAft>
        <a:buFont typeface="Arial" panose="02080604020202020204" charset="0"/>
        <a:buChar char="»"/>
        <a:defRPr sz="2000">
          <a:solidFill>
            <a:schemeClr val="tx1"/>
          </a:solidFill>
          <a:latin typeface="+mn-lt"/>
          <a:ea typeface="+mn-ea"/>
        </a:defRPr>
      </a:lvl6pPr>
      <a:lvl7pPr algn="l" eaLnBrk="0" fontAlgn="base" hangingPunct="0" indent="-228600" marL="2971800" rtl="0">
        <a:spcBef>
          <a:spcPct val="20000"/>
        </a:spcBef>
        <a:spcAft>
          <a:spcPct val="0"/>
        </a:spcAft>
        <a:buFont typeface="Arial" panose="02080604020202020204" charset="0"/>
        <a:buChar char="»"/>
        <a:defRPr sz="2000">
          <a:solidFill>
            <a:schemeClr val="tx1"/>
          </a:solidFill>
          <a:latin typeface="+mn-lt"/>
          <a:ea typeface="+mn-ea"/>
        </a:defRPr>
      </a:lvl7pPr>
      <a:lvl8pPr algn="l" eaLnBrk="0" fontAlgn="base" hangingPunct="0" indent="-228600" marL="3429000" rtl="0">
        <a:spcBef>
          <a:spcPct val="20000"/>
        </a:spcBef>
        <a:spcAft>
          <a:spcPct val="0"/>
        </a:spcAft>
        <a:buFont typeface="Arial" panose="02080604020202020204" charset="0"/>
        <a:buChar char="»"/>
        <a:defRPr sz="2000">
          <a:solidFill>
            <a:schemeClr val="tx1"/>
          </a:solidFill>
          <a:latin typeface="+mn-lt"/>
          <a:ea typeface="+mn-ea"/>
        </a:defRPr>
      </a:lvl8pPr>
      <a:lvl9pPr algn="l" eaLnBrk="0" fontAlgn="base" hangingPunct="0" indent="-228600" marL="3886200" rtl="0">
        <a:spcBef>
          <a:spcPct val="20000"/>
        </a:spcBef>
        <a:spcAft>
          <a:spcPct val="0"/>
        </a:spcAft>
        <a:buFont typeface="Arial" panose="02080604020202020204" charset="0"/>
        <a:buChar char="»"/>
        <a:defRPr sz="2000">
          <a:solidFill>
            <a:schemeClr val="tx1"/>
          </a:solidFill>
          <a:latin typeface="+mn-lt"/>
          <a:ea typeface="+mn-ea"/>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hyperlink" Target="http://www.bjshy.gov.cn/Item/49454.aspx" TargetMode="External"/><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diagramLayout" Target="../diagrams/layout1.xml"/><Relationship Id="rId2" Type="http://schemas.openxmlformats.org/officeDocument/2006/relationships/diagramData" Target="../diagrams/data1.xml"/><Relationship Id="rId3" Type="http://schemas.microsoft.com/office/2007/relationships/diagramDrawing" Target="../diagrams/drawing1.xml"/><Relationship Id="rId4" Type="http://schemas.openxmlformats.org/officeDocument/2006/relationships/diagramColors" Target="../diagrams/colors1.xml"/><Relationship Id="rId5" Type="http://schemas.openxmlformats.org/officeDocument/2006/relationships/diagramQuickStyle" Target="../diagrams/quickStyle1.xml"/><Relationship Id="rId6"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diagramLayout" Target="../diagrams/layout2.xml"/><Relationship Id="rId2" Type="http://schemas.openxmlformats.org/officeDocument/2006/relationships/diagramData" Target="../diagrams/data2.xml"/><Relationship Id="rId3" Type="http://schemas.microsoft.com/office/2007/relationships/diagramDrawing" Target="../diagrams/drawing2.xml"/><Relationship Id="rId4" Type="http://schemas.openxmlformats.org/officeDocument/2006/relationships/diagramColors" Target="../diagrams/colors2.xml"/><Relationship Id="rId5" Type="http://schemas.openxmlformats.org/officeDocument/2006/relationships/diagramQuickStyle" Target="../diagrams/quickStyle2.xml"/><Relationship Id="rId6" Type="http://schemas.openxmlformats.org/officeDocument/2006/relationships/slideLayout" Target="../slideLayouts/slideLayout7.xml"/><Relationship Id="rId7"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emf"/><Relationship Id="rId3" Type="http://schemas.openxmlformats.org/officeDocument/2006/relationships/slideLayout" Target="../slideLayouts/slideLayout12.xml"/><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7.xml"/><Relationship Id="rId3"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7.xml"/><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diagramLayout" Target="../diagrams/layout3.xml"/><Relationship Id="rId2" Type="http://schemas.openxmlformats.org/officeDocument/2006/relationships/diagramData" Target="../diagrams/data3.xml"/><Relationship Id="rId3" Type="http://schemas.microsoft.com/office/2007/relationships/diagramDrawing" Target="../diagrams/drawing3.xml"/><Relationship Id="rId4" Type="http://schemas.openxmlformats.org/officeDocument/2006/relationships/diagramColors" Target="../diagrams/colors3.xml"/><Relationship Id="rId5" Type="http://schemas.openxmlformats.org/officeDocument/2006/relationships/diagramQuickStyle" Target="../diagrams/quickStyle3.xml"/><Relationship Id="rId6"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diagramLayout" Target="../diagrams/layout4.xml"/><Relationship Id="rId2" Type="http://schemas.openxmlformats.org/officeDocument/2006/relationships/diagramData" Target="../diagrams/data4.xml"/><Relationship Id="rId3" Type="http://schemas.microsoft.com/office/2007/relationships/diagramDrawing" Target="../diagrams/drawing4.xml"/><Relationship Id="rId4" Type="http://schemas.openxmlformats.org/officeDocument/2006/relationships/diagramColors" Target="../diagrams/colors4.xml"/><Relationship Id="rId5" Type="http://schemas.openxmlformats.org/officeDocument/2006/relationships/diagramQuickStyle" Target="../diagrams/quickStyle4.xml"/><Relationship Id="rId6"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image" Target="../media/image18.png"/><Relationship Id="rId10" Type="http://schemas.openxmlformats.org/officeDocument/2006/relationships/image" Target="../media/image19.png"/><Relationship Id="rId11" Type="http://schemas.openxmlformats.org/officeDocument/2006/relationships/image" Target="../media/image20.png"/><Relationship Id="rId12" Type="http://schemas.openxmlformats.org/officeDocument/2006/relationships/image" Target="../media/image21.png"/><Relationship Id="rId13" Type="http://schemas.openxmlformats.org/officeDocument/2006/relationships/image" Target="../media/image22.png"/><Relationship Id="rId14" Type="http://schemas.openxmlformats.org/officeDocument/2006/relationships/image" Target="../media/image23.png"/><Relationship Id="rId15" Type="http://schemas.openxmlformats.org/officeDocument/2006/relationships/image" Target="../media/image24.png"/><Relationship Id="rId16" Type="http://schemas.openxmlformats.org/officeDocument/2006/relationships/image" Target="../media/image25.png"/><Relationship Id="rId17" Type="http://schemas.openxmlformats.org/officeDocument/2006/relationships/image" Target="../media/image26.png"/><Relationship Id="rId18" Type="http://schemas.openxmlformats.org/officeDocument/2006/relationships/image" Target="../media/image27.png"/><Relationship Id="rId19" Type="http://schemas.openxmlformats.org/officeDocument/2006/relationships/image" Target="../media/image28.png"/><Relationship Id="rId20" Type="http://schemas.openxmlformats.org/officeDocument/2006/relationships/image" Target="../media/image29.png"/><Relationship Id="rId21" Type="http://schemas.openxmlformats.org/officeDocument/2006/relationships/image" Target="../media/image30.png"/><Relationship Id="rId22" Type="http://schemas.openxmlformats.org/officeDocument/2006/relationships/image" Target="../media/image31.png"/><Relationship Id="rId23" Type="http://schemas.openxmlformats.org/officeDocument/2006/relationships/image" Target="../media/image32.png"/><Relationship Id="rId24" Type="http://schemas.openxmlformats.org/officeDocument/2006/relationships/image" Target="../media/image33.png"/><Relationship Id="rId25" Type="http://schemas.openxmlformats.org/officeDocument/2006/relationships/image" Target="../media/image34.png"/><Relationship Id="rId26" Type="http://schemas.openxmlformats.org/officeDocument/2006/relationships/image" Target="../media/image35.png"/><Relationship Id="rId27" Type="http://schemas.openxmlformats.org/officeDocument/2006/relationships/image" Target="../media/image36.png"/><Relationship Id="rId28" Type="http://schemas.openxmlformats.org/officeDocument/2006/relationships/image" Target="../media/image37.png"/><Relationship Id="rId29" Type="http://schemas.openxmlformats.org/officeDocument/2006/relationships/image" Target="../media/image38.png"/><Relationship Id="rId30" Type="http://schemas.openxmlformats.org/officeDocument/2006/relationships/image" Target="../media/image39.png"/><Relationship Id="rId31" Type="http://schemas.openxmlformats.org/officeDocument/2006/relationships/image" Target="../media/image40.png"/><Relationship Id="rId32" Type="http://schemas.openxmlformats.org/officeDocument/2006/relationships/image" Target="../media/image41.png"/><Relationship Id="rId33" Type="http://schemas.openxmlformats.org/officeDocument/2006/relationships/image" Target="../media/image42.png"/><Relationship Id="rId34" Type="http://schemas.openxmlformats.org/officeDocument/2006/relationships/image" Target="../media/image43.png"/><Relationship Id="rId35" Type="http://schemas.openxmlformats.org/officeDocument/2006/relationships/image" Target="../media/image44.png"/><Relationship Id="rId36" Type="http://schemas.openxmlformats.org/officeDocument/2006/relationships/image" Target="../media/image45.png"/><Relationship Id="rId37" Type="http://schemas.openxmlformats.org/officeDocument/2006/relationships/image" Target="../media/image46.png"/><Relationship Id="rId38" Type="http://schemas.openxmlformats.org/officeDocument/2006/relationships/image" Target="../media/image47.png"/><Relationship Id="rId39" Type="http://schemas.openxmlformats.org/officeDocument/2006/relationships/image" Target="../media/image48.png"/><Relationship Id="rId40" Type="http://schemas.openxmlformats.org/officeDocument/2006/relationships/image" Target="../media/image49.png"/><Relationship Id="rId41" Type="http://schemas.openxmlformats.org/officeDocument/2006/relationships/image" Target="../media/image50.png"/><Relationship Id="rId42" Type="http://schemas.openxmlformats.org/officeDocument/2006/relationships/image" Target="../media/image51.png"/><Relationship Id="rId43" Type="http://schemas.openxmlformats.org/officeDocument/2006/relationships/image" Target="../media/image52.png"/><Relationship Id="rId44" Type="http://schemas.openxmlformats.org/officeDocument/2006/relationships/image" Target="../media/image53.png"/><Relationship Id="rId45" Type="http://schemas.openxmlformats.org/officeDocument/2006/relationships/image" Target="../media/image54.png"/><Relationship Id="rId46" Type="http://schemas.openxmlformats.org/officeDocument/2006/relationships/image" Target="../media/image55.png"/><Relationship Id="rId47" Type="http://schemas.openxmlformats.org/officeDocument/2006/relationships/image" Target="../media/image56.png"/><Relationship Id="rId48"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image" Target="../media/image57.wmf"/><Relationship Id="rId2" Type="http://schemas.openxmlformats.org/officeDocument/2006/relationships/image" Target="../media/image58.jpeg"/><Relationship Id="rId3" Type="http://schemas.openxmlformats.org/officeDocument/2006/relationships/image" Target="../media/image59.jpe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diagramLayout" Target="../diagrams/layout5.xml"/><Relationship Id="rId2" Type="http://schemas.openxmlformats.org/officeDocument/2006/relationships/diagramData" Target="../diagrams/data5.xml"/><Relationship Id="rId3" Type="http://schemas.microsoft.com/office/2007/relationships/diagramDrawing" Target="../diagrams/drawing5.xml"/><Relationship Id="rId4" Type="http://schemas.openxmlformats.org/officeDocument/2006/relationships/diagramColors" Target="../diagrams/colors5.xml"/><Relationship Id="rId5" Type="http://schemas.openxmlformats.org/officeDocument/2006/relationships/diagramQuickStyle" Target="../diagrams/quickStyle5.xml"/><Relationship Id="rId6" Type="http://schemas.openxmlformats.org/officeDocument/2006/relationships/slideLayout" Target="../slideLayouts/slideLayout2.xml"/><Relationship Id="rId7"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image" Target="../media/image64.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diagramLayout" Target="../diagrams/layout6.xml"/><Relationship Id="rId2" Type="http://schemas.openxmlformats.org/officeDocument/2006/relationships/diagramData" Target="../diagrams/data6.xml"/><Relationship Id="rId3" Type="http://schemas.microsoft.com/office/2007/relationships/diagramDrawing" Target="../diagrams/drawing6.xml"/><Relationship Id="rId4" Type="http://schemas.openxmlformats.org/officeDocument/2006/relationships/diagramColors" Target="../diagrams/colors6.xml"/><Relationship Id="rId5" Type="http://schemas.openxmlformats.org/officeDocument/2006/relationships/diagramQuickStyle" Target="../diagrams/quickStyle6.xml"/><Relationship Id="rId6" Type="http://schemas.openxmlformats.org/officeDocument/2006/relationships/slideLayout" Target="../slideLayouts/slideLayout2.xml"/><Relationship Id="rId7"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diagramLayout" Target="../diagrams/layout7.xml"/><Relationship Id="rId2" Type="http://schemas.openxmlformats.org/officeDocument/2006/relationships/diagramData" Target="../diagrams/data7.xml"/><Relationship Id="rId3" Type="http://schemas.microsoft.com/office/2007/relationships/diagramDrawing" Target="../diagrams/drawing7.xml"/><Relationship Id="rId4" Type="http://schemas.openxmlformats.org/officeDocument/2006/relationships/diagramColors" Target="../diagrams/colors7.xml"/><Relationship Id="rId5" Type="http://schemas.openxmlformats.org/officeDocument/2006/relationships/diagramQuickStyle" Target="../diagrams/quickStyle7.xml"/><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diagramLayout" Target="../diagrams/layout8.xml"/><Relationship Id="rId2" Type="http://schemas.openxmlformats.org/officeDocument/2006/relationships/diagramData" Target="../diagrams/data8.xml"/><Relationship Id="rId3" Type="http://schemas.microsoft.com/office/2007/relationships/diagramDrawing" Target="../diagrams/drawing8.xml"/><Relationship Id="rId4" Type="http://schemas.openxmlformats.org/officeDocument/2006/relationships/diagramColors" Target="../diagrams/colors8.xml"/><Relationship Id="rId5" Type="http://schemas.openxmlformats.org/officeDocument/2006/relationships/diagramQuickStyle" Target="../diagrams/quickStyle8.xml"/><Relationship Id="rId6" Type="http://schemas.openxmlformats.org/officeDocument/2006/relationships/image" Target="../media/image65.png"/><Relationship Id="rId7" Type="http://schemas.openxmlformats.org/officeDocument/2006/relationships/slideLayout" Target="../slideLayouts/slideLayout2.xml"/><Relationship Id="rId8"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 Id="rId3"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diagramLayout" Target="../diagrams/layout9.xml"/><Relationship Id="rId2" Type="http://schemas.openxmlformats.org/officeDocument/2006/relationships/diagramData" Target="../diagrams/data9.xml"/><Relationship Id="rId3" Type="http://schemas.microsoft.com/office/2007/relationships/diagramDrawing" Target="../diagrams/drawing9.xml"/><Relationship Id="rId4" Type="http://schemas.openxmlformats.org/officeDocument/2006/relationships/diagramColors" Target="../diagrams/colors9.xml"/><Relationship Id="rId5" Type="http://schemas.openxmlformats.org/officeDocument/2006/relationships/diagramQuickStyle" Target="../diagrams/quickStyle9.xml"/><Relationship Id="rId6" Type="http://schemas.openxmlformats.org/officeDocument/2006/relationships/slideLayout" Target="../slideLayouts/slideLayout7.xml"/><Relationship Id="rId7"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image" Target="../media/image68.jpeg"/><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image" Target="../media/image68.jpeg"/><Relationship Id="rId2" Type="http://schemas.openxmlformats.org/officeDocument/2006/relationships/image" Target="../media/image69.jpeg"/><Relationship Id="rId3"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6" name="副标题 2"/>
          <p:cNvSpPr>
            <a:spLocks noGrp="1"/>
          </p:cNvSpPr>
          <p:nvPr>
            <p:ph type="subTitle" idx="1"/>
          </p:nvPr>
        </p:nvSpPr>
        <p:spPr>
          <a:xfrm>
            <a:off x="1193455" y="4262568"/>
            <a:ext cx="6928568" cy="1200150"/>
          </a:xfrm>
        </p:spPr>
        <p:txBody>
          <a:bodyPr>
            <a:normAutofit fontScale="53125" lnSpcReduction="20000"/>
          </a:bodyPr>
          <a:p>
            <a:endParaRPr altLang="zh-CN" dirty="0" lang="en-US"/>
          </a:p>
          <a:p>
            <a:r>
              <a:rPr altLang="en-US" dirty="0" lang="zh-CN"/>
              <a:t>北京市顺义区卫生和计划生育委员会    董杰昌</a:t>
            </a:r>
            <a:endParaRPr altLang="zh-CN" dirty="0" lang="en-US"/>
          </a:p>
          <a:p>
            <a:r>
              <a:rPr altLang="zh-CN" dirty="0" lang="en-US"/>
              <a:t>DONG </a:t>
            </a:r>
            <a:r>
              <a:rPr altLang="zh-CN" dirty="0" lang="en-US" err="1"/>
              <a:t>Jie-chang</a:t>
            </a:r>
            <a:r>
              <a:rPr altLang="en-US" dirty="0" lang="zh-CN"/>
              <a:t>，</a:t>
            </a:r>
            <a:r>
              <a:rPr altLang="zh-CN" dirty="0" lang="en-US"/>
              <a:t> Health and Family Planning Commission of </a:t>
            </a:r>
            <a:r>
              <a:rPr altLang="zh-CN" dirty="0" lang="en-US" err="1"/>
              <a:t>Shunyi</a:t>
            </a:r>
            <a:r>
              <a:rPr altLang="zh-CN" dirty="0" lang="en-US"/>
              <a:t> District</a:t>
            </a:r>
            <a:r>
              <a:rPr altLang="en-US" dirty="0" lang="zh-CN"/>
              <a:t>，</a:t>
            </a:r>
            <a:r>
              <a:rPr altLang="zh-CN" dirty="0" lang="en-US"/>
              <a:t>No.1</a:t>
            </a:r>
            <a:r>
              <a:rPr altLang="en-US" dirty="0" lang="zh-CN"/>
              <a:t>，</a:t>
            </a:r>
            <a:r>
              <a:rPr altLang="zh-CN" dirty="0" lang="en-US" err="1"/>
              <a:t>Shunkang</a:t>
            </a:r>
            <a:r>
              <a:rPr altLang="zh-CN" dirty="0" lang="en-US"/>
              <a:t> Road</a:t>
            </a:r>
            <a:r>
              <a:rPr altLang="en-US" dirty="0" lang="zh-CN"/>
              <a:t>，</a:t>
            </a:r>
            <a:r>
              <a:rPr altLang="zh-CN" dirty="0" lang="en-US" err="1"/>
              <a:t>Shunyi</a:t>
            </a:r>
            <a:r>
              <a:rPr altLang="zh-CN" dirty="0" lang="en-US"/>
              <a:t> District</a:t>
            </a:r>
            <a:r>
              <a:rPr altLang="en-US" dirty="0" lang="zh-CN"/>
              <a:t>，</a:t>
            </a:r>
            <a:r>
              <a:rPr altLang="zh-CN" dirty="0" lang="en-US"/>
              <a:t>Beijing</a:t>
            </a:r>
            <a:r>
              <a:rPr altLang="en-US" dirty="0" lang="zh-CN"/>
              <a:t>，</a:t>
            </a:r>
            <a:r>
              <a:rPr altLang="zh-CN" dirty="0" lang="en-US"/>
              <a:t>101300, China</a:t>
            </a:r>
            <a:endParaRPr altLang="en-US" dirty="0" lang="zh-CN"/>
          </a:p>
          <a:p>
            <a:endParaRPr altLang="en-US" dirty="0" lang="zh-CN"/>
          </a:p>
        </p:txBody>
      </p:sp>
      <p:sp>
        <p:nvSpPr>
          <p:cNvPr id="1048587" name="文本框 10"/>
          <p:cNvSpPr txBox="1">
            <a:spLocks noGrp="1"/>
          </p:cNvSpPr>
          <p:nvPr>
            <p:ph type="ctrTitle"/>
          </p:nvPr>
        </p:nvSpPr>
        <p:spPr>
          <a:xfrm>
            <a:off x="323528" y="1577836"/>
            <a:ext cx="8414132" cy="1158241"/>
          </a:xfrm>
          <a:prstGeom prst="rect"/>
          <a:noFill/>
        </p:spPr>
        <p:txBody>
          <a:bodyPr wrap="square">
            <a:spAutoFit/>
            <a:scene3d>
              <a:camera prst="orthographicFront"/>
              <a:lightRig dir="t" rig="threePt"/>
            </a:scene3d>
          </a:bodyPr>
          <a:p>
            <a:pPr>
              <a:spcBef>
                <a:spcPts val="0"/>
              </a:spcBef>
              <a:spcAft>
                <a:spcPts val="0"/>
              </a:spcAft>
            </a:pPr>
            <a:r>
              <a:rPr altLang="en-US" b="1" dirty="0" sz="3600" lang="zh-CN">
                <a:effectLst>
                  <a:outerShdw algn="tl" blurRad="38100" dir="2700000" dist="19050" rotWithShape="0">
                    <a:schemeClr val="dk1">
                      <a:alpha val="40000"/>
                    </a:schemeClr>
                  </a:outerShdw>
                </a:effectLst>
                <a:latin typeface="微软雅黑" charset="0"/>
                <a:ea typeface="微软雅黑" charset="0"/>
              </a:rPr>
              <a:t>依托信息技术支撑</a:t>
            </a:r>
            <a:br>
              <a:rPr altLang="en-US" b="1" dirty="0" sz="3600" lang="zh-CN">
                <a:effectLst>
                  <a:outerShdw algn="tl" blurRad="38100" dir="2700000" dist="19050" rotWithShape="0">
                    <a:schemeClr val="dk1">
                      <a:alpha val="40000"/>
                    </a:schemeClr>
                  </a:outerShdw>
                </a:effectLst>
                <a:latin typeface="微软雅黑" charset="0"/>
                <a:ea typeface="微软雅黑" charset="0"/>
              </a:rPr>
            </a:br>
            <a:r>
              <a:rPr altLang="en-US" b="1" dirty="0" sz="3600" lang="zh-CN">
                <a:effectLst>
                  <a:outerShdw algn="tl" blurRad="38100" dir="2700000" dist="19050" rotWithShape="0">
                    <a:schemeClr val="dk1">
                      <a:alpha val="40000"/>
                    </a:schemeClr>
                  </a:outerShdw>
                </a:effectLst>
                <a:latin typeface="微软雅黑" charset="0"/>
                <a:ea typeface="微软雅黑" charset="0"/>
              </a:rPr>
              <a:t>推进顺义社区慢病管理和老年健康管理</a:t>
            </a:r>
          </a:p>
        </p:txBody>
      </p:sp>
      <p:sp>
        <p:nvSpPr>
          <p:cNvPr id="1048588" name="矩形 1"/>
          <p:cNvSpPr/>
          <p:nvPr/>
        </p:nvSpPr>
        <p:spPr>
          <a:xfrm>
            <a:off x="1043608" y="2757121"/>
            <a:ext cx="8592671" cy="369332"/>
          </a:xfrm>
          <a:prstGeom prst="rect"/>
        </p:spPr>
        <p:txBody>
          <a:bodyPr wrap="square">
            <a:spAutoFit/>
          </a:bodyPr>
          <a:p>
            <a:r>
              <a:rPr altLang="zh-CN" dirty="0" lang="en-US"/>
              <a:t>An Exploration of Health Management System in </a:t>
            </a:r>
            <a:r>
              <a:rPr altLang="zh-CN" dirty="0" lang="en-US" err="1"/>
              <a:t>Shunyi</a:t>
            </a:r>
            <a:r>
              <a:rPr altLang="zh-CN" dirty="0" lang="en-US"/>
              <a:t> District of Beijing</a:t>
            </a:r>
            <a:endParaRPr altLang="en-US" dirty="0" 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595" name="矩形 1"/>
          <p:cNvSpPr/>
          <p:nvPr/>
        </p:nvSpPr>
        <p:spPr>
          <a:xfrm>
            <a:off x="1043608" y="3573016"/>
            <a:ext cx="7128792" cy="2491741"/>
          </a:xfrm>
          <a:prstGeom prst="rect"/>
        </p:spPr>
        <p:txBody>
          <a:bodyPr wrap="square">
            <a:spAutoFit/>
          </a:bodyPr>
          <a:p>
            <a:r>
              <a:rPr altLang="en-US" dirty="0" lang="zh-CN"/>
              <a:t>董杰昌，医学博士，主任医师，现任顺义区委卫生计生工委书记、顺义区卫生和计划生育委员会主任。在临床医学和卫生管理等领域具有丰富的工作经验和创新思路，在国内核心期刊发表多篇关于医疗卫生服务体系整合文章。主张从单纯医疗服务能力提升向注重医疗、医药、医保的“三医”联动转型，研究课题</a:t>
            </a:r>
            <a:r>
              <a:rPr altLang="zh-CN" dirty="0" lang="en-US"/>
              <a:t>《</a:t>
            </a:r>
            <a:r>
              <a:rPr altLang="en-US" dirty="0" lang="zh-CN"/>
              <a:t>整合型医疗卫生服务体系模式探索与研究</a:t>
            </a:r>
            <a:r>
              <a:rPr altLang="zh-CN" dirty="0" lang="en-US"/>
              <a:t>》</a:t>
            </a:r>
            <a:r>
              <a:rPr altLang="en-US" dirty="0" lang="zh-CN"/>
              <a:t>获批北京市科委市委、市政府重点工作及区县政府应急项目，资助金额</a:t>
            </a:r>
            <a:r>
              <a:rPr altLang="zh-CN" dirty="0" lang="en-US"/>
              <a:t>150</a:t>
            </a:r>
            <a:r>
              <a:rPr altLang="en-US" dirty="0" lang="zh-CN"/>
              <a:t>万。</a:t>
            </a:r>
            <a:r>
              <a:rPr altLang="zh-CN" dirty="0" lang="en-US"/>
              <a:t>《</a:t>
            </a:r>
            <a:r>
              <a:rPr altLang="en-US" dirty="0" lang="zh-CN"/>
              <a:t>市、区、镇、村一体化中医医联体对推进分级诊疗的研究</a:t>
            </a:r>
            <a:r>
              <a:rPr altLang="zh-CN" dirty="0" lang="en-US"/>
              <a:t>》</a:t>
            </a:r>
            <a:r>
              <a:rPr altLang="en-US" dirty="0" lang="zh-CN"/>
              <a:t>作为主要完成人之一，荣获</a:t>
            </a:r>
            <a:r>
              <a:rPr altLang="zh-CN" dirty="0" lang="en-US"/>
              <a:t>2016</a:t>
            </a:r>
            <a:r>
              <a:rPr altLang="en-US" dirty="0" lang="zh-CN"/>
              <a:t>年度中华中医药学会政策研究奖。</a:t>
            </a:r>
          </a:p>
        </p:txBody>
      </p:sp>
      <p:pic>
        <p:nvPicPr>
          <p:cNvPr id="2097152" name="图片 3"/>
          <p:cNvPicPr>
            <a:picLocks noChangeAspect="1"/>
          </p:cNvPicPr>
          <p:nvPr/>
        </p:nvPicPr>
        <p:blipFill>
          <a:blip xmlns:r="http://schemas.openxmlformats.org/officeDocument/2006/relationships" r:embed="rId1"/>
          <a:stretch>
            <a:fillRect/>
          </a:stretch>
        </p:blipFill>
        <p:spPr>
          <a:xfrm>
            <a:off x="3491880" y="1052736"/>
            <a:ext cx="1872208" cy="2273190"/>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596" name="文本框 13"/>
          <p:cNvSpPr txBox="1">
            <a:spLocks noChangeArrowheads="1"/>
          </p:cNvSpPr>
          <p:nvPr/>
        </p:nvSpPr>
        <p:spPr bwMode="auto">
          <a:xfrm>
            <a:off x="4205587" y="2047875"/>
            <a:ext cx="1704676" cy="1628141"/>
          </a:xfrm>
          <a:prstGeom prst="rect"/>
          <a:noFill/>
          <a:ln w="9525">
            <a:noFill/>
            <a:miter lim="800000"/>
          </a:ln>
        </p:spPr>
        <p:txBody>
          <a:bodyPr wrap="square">
            <a:spAutoFit/>
          </a:bodyPr>
          <a:p>
            <a:r>
              <a:rPr altLang="zh-CN" dirty="0" sz="10350" lang="en-US">
                <a:solidFill>
                  <a:srgbClr val="DDA44F"/>
                </a:solidFill>
                <a:latin typeface="方正大黑简体"/>
                <a:ea typeface="方正大黑简体"/>
                <a:cs typeface="方正大黑简体"/>
              </a:rPr>
              <a:t>P</a:t>
            </a:r>
            <a:endParaRPr altLang="en-US" dirty="0" sz="10350" lang="zh-CN">
              <a:solidFill>
                <a:srgbClr val="DDA44F"/>
              </a:solidFill>
              <a:latin typeface="方正大黑简体"/>
              <a:ea typeface="方正大黑简体"/>
              <a:cs typeface="方正大黑简体"/>
            </a:endParaRPr>
          </a:p>
        </p:txBody>
      </p:sp>
      <p:sp>
        <p:nvSpPr>
          <p:cNvPr id="1048597" name="文本框 14"/>
          <p:cNvSpPr txBox="1">
            <a:spLocks noChangeArrowheads="1"/>
          </p:cNvSpPr>
          <p:nvPr/>
        </p:nvSpPr>
        <p:spPr bwMode="auto">
          <a:xfrm>
            <a:off x="4873101" y="2741310"/>
            <a:ext cx="1157288" cy="784830"/>
          </a:xfrm>
          <a:prstGeom prst="rect"/>
          <a:noFill/>
          <a:ln w="9525">
            <a:noFill/>
            <a:miter lim="800000"/>
          </a:ln>
        </p:spPr>
        <p:txBody>
          <a:bodyPr wrap="square">
            <a:spAutoFit/>
          </a:bodyPr>
          <a:p>
            <a:r>
              <a:rPr altLang="zh-CN" dirty="0" sz="4500" lang="en-US">
                <a:solidFill>
                  <a:srgbClr val="DDA44F"/>
                </a:solidFill>
                <a:latin typeface="方正大黑简体"/>
                <a:ea typeface="方正大黑简体"/>
                <a:cs typeface="方正大黑简体"/>
              </a:rPr>
              <a:t>art</a:t>
            </a:r>
            <a:endParaRPr altLang="en-US" dirty="0" sz="4500" lang="zh-CN">
              <a:solidFill>
                <a:srgbClr val="DDA44F"/>
              </a:solidFill>
              <a:latin typeface="方正大黑简体"/>
              <a:ea typeface="方正大黑简体"/>
              <a:cs typeface="方正大黑简体"/>
            </a:endParaRPr>
          </a:p>
        </p:txBody>
      </p:sp>
      <p:sp>
        <p:nvSpPr>
          <p:cNvPr id="1048598" name="文本框 15"/>
          <p:cNvSpPr txBox="1">
            <a:spLocks noChangeArrowheads="1"/>
          </p:cNvSpPr>
          <p:nvPr/>
        </p:nvSpPr>
        <p:spPr bwMode="auto">
          <a:xfrm>
            <a:off x="6002524" y="2239742"/>
            <a:ext cx="302419" cy="1374140"/>
          </a:xfrm>
          <a:prstGeom prst="rect"/>
          <a:noFill/>
          <a:ln w="9525">
            <a:noFill/>
            <a:miter lim="800000"/>
          </a:ln>
        </p:spPr>
        <p:txBody>
          <a:bodyPr>
            <a:spAutoFit/>
          </a:bodyPr>
          <a:p>
            <a:r>
              <a:rPr altLang="zh-CN" dirty="0" sz="8625" lang="en-US">
                <a:solidFill>
                  <a:srgbClr val="519CD6"/>
                </a:solidFill>
                <a:latin typeface="Helvetica LT Std"/>
                <a:ea typeface="Hiragino Sans GB W3"/>
                <a:cs typeface="Hiragino Sans GB W3"/>
              </a:rPr>
              <a:t>1</a:t>
            </a:r>
            <a:endParaRPr altLang="en-US" dirty="0" sz="8625" lang="zh-CN">
              <a:solidFill>
                <a:srgbClr val="519CD6"/>
              </a:solidFill>
              <a:latin typeface="Helvetica LT Std"/>
              <a:ea typeface="Hiragino Sans GB W3"/>
              <a:cs typeface="Hiragino Sans GB W3"/>
            </a:endParaRPr>
          </a:p>
        </p:txBody>
      </p:sp>
      <p:sp>
        <p:nvSpPr>
          <p:cNvPr id="1048599" name="文本框 16"/>
          <p:cNvSpPr txBox="1">
            <a:spLocks noChangeArrowheads="1"/>
          </p:cNvSpPr>
          <p:nvPr/>
        </p:nvSpPr>
        <p:spPr bwMode="auto">
          <a:xfrm>
            <a:off x="3923928" y="3545458"/>
            <a:ext cx="4968553" cy="507831"/>
          </a:xfrm>
          <a:prstGeom prst="rect"/>
          <a:noFill/>
          <a:ln w="9525">
            <a:noFill/>
            <a:miter lim="800000"/>
          </a:ln>
        </p:spPr>
        <p:txBody>
          <a:bodyPr wrap="square">
            <a:spAutoFit/>
          </a:bodyPr>
          <a:p>
            <a:pPr algn="just"/>
            <a:r>
              <a:rPr altLang="en-US" dirty="0" sz="2700" lang="zh-CN">
                <a:solidFill>
                  <a:srgbClr val="519CD6"/>
                </a:solidFill>
                <a:latin typeface="微软雅黑" pitchFamily="34" charset="-122"/>
                <a:ea typeface="微软雅黑" pitchFamily="34" charset="-122"/>
              </a:rPr>
              <a:t>区位特点和发展机遇</a:t>
            </a:r>
          </a:p>
        </p:txBody>
      </p:sp>
      <p:cxnSp>
        <p:nvCxnSpPr>
          <p:cNvPr id="3145728" name="直接连接符 18"/>
          <p:cNvCxnSpPr>
            <a:cxnSpLocks/>
          </p:cNvCxnSpPr>
          <p:nvPr/>
        </p:nvCxnSpPr>
        <p:spPr>
          <a:xfrm flipV="1">
            <a:off x="3779912" y="3511331"/>
            <a:ext cx="3960440" cy="1"/>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45729" name="直接连接符 19"/>
          <p:cNvCxnSpPr>
            <a:cxnSpLocks/>
          </p:cNvCxnSpPr>
          <p:nvPr/>
        </p:nvCxnSpPr>
        <p:spPr>
          <a:xfrm>
            <a:off x="3651016" y="4087416"/>
            <a:ext cx="4161344" cy="0"/>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3" name="组合 7"/>
          <p:cNvGrpSpPr/>
          <p:nvPr/>
        </p:nvGrpSpPr>
        <p:grpSpPr bwMode="auto">
          <a:xfrm>
            <a:off x="1081229" y="2180035"/>
            <a:ext cx="1907381" cy="2118122"/>
            <a:chOff x="907956" y="1083233"/>
            <a:chExt cx="2542903" cy="2823396"/>
          </a:xfrm>
        </p:grpSpPr>
        <p:sp>
          <p:nvSpPr>
            <p:cNvPr id="1048600" name="圆角矩形 6"/>
            <p:cNvSpPr/>
            <p:nvPr/>
          </p:nvSpPr>
          <p:spPr>
            <a:xfrm>
              <a:off x="907956" y="1083233"/>
              <a:ext cx="2542903" cy="2542484"/>
            </a:xfrm>
            <a:prstGeom prst="roundRect">
              <a:avLst>
                <a:gd name="adj" fmla="val 7763"/>
              </a:avLst>
            </a:prstGeom>
            <a:solidFill>
              <a:srgbClr val="519C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01" name="任意多边形 12"/>
            <p:cNvSpPr/>
            <p:nvPr/>
          </p:nvSpPr>
          <p:spPr>
            <a:xfrm rot="2700000">
              <a:off x="1353399" y="1945678"/>
              <a:ext cx="2386952" cy="1534949"/>
            </a:xfrm>
            <a:custGeom>
              <a:avLst/>
              <a:gdLst>
                <a:gd name="connsiteX0" fmla="*/ 0 w 2386795"/>
                <a:gd name="connsiteY0" fmla="*/ 0 h 1534558"/>
                <a:gd name="connsiteX1" fmla="*/ 1712713 w 2386795"/>
                <a:gd name="connsiteY1" fmla="*/ 10255 h 1534558"/>
                <a:gd name="connsiteX2" fmla="*/ 2328976 w 2386795"/>
                <a:gd name="connsiteY2" fmla="*/ 626518 h 1534558"/>
                <a:gd name="connsiteX3" fmla="*/ 2328976 w 2386795"/>
                <a:gd name="connsiteY3" fmla="*/ 905692 h 1534558"/>
                <a:gd name="connsiteX4" fmla="*/ 1700110 w 2386795"/>
                <a:gd name="connsiteY4" fmla="*/ 1534558 h 1534558"/>
                <a:gd name="connsiteX5" fmla="*/ 825725 w 2386795"/>
                <a:gd name="connsiteY5" fmla="*/ 1534558 h 1534558"/>
                <a:gd name="connsiteX6" fmla="*/ 825725 w 2386795"/>
                <a:gd name="connsiteY6" fmla="*/ 825725 h 153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795" h="1534558">
                  <a:moveTo>
                    <a:pt x="0" y="0"/>
                  </a:moveTo>
                  <a:lnTo>
                    <a:pt x="1712713" y="10255"/>
                  </a:lnTo>
                  <a:lnTo>
                    <a:pt x="2328976" y="626518"/>
                  </a:lnTo>
                  <a:cubicBezTo>
                    <a:pt x="2406068" y="703610"/>
                    <a:pt x="2406068" y="828601"/>
                    <a:pt x="2328976" y="905692"/>
                  </a:cubicBezTo>
                  <a:lnTo>
                    <a:pt x="1700110" y="1534558"/>
                  </a:lnTo>
                  <a:lnTo>
                    <a:pt x="825725" y="1534558"/>
                  </a:lnTo>
                  <a:lnTo>
                    <a:pt x="825725" y="825725"/>
                  </a:lnTo>
                  <a:close/>
                </a:path>
              </a:pathLst>
            </a:custGeom>
            <a:solidFill>
              <a:srgbClr val="3A87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02" name="饼形 3"/>
            <p:cNvSpPr/>
            <p:nvPr/>
          </p:nvSpPr>
          <p:spPr>
            <a:xfrm>
              <a:off x="1352408" y="1332403"/>
              <a:ext cx="1812731" cy="1810845"/>
            </a:xfrm>
            <a:prstGeom prst="pie"/>
            <a:solidFill>
              <a:srgbClr val="FFFE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solidFill>
                  <a:schemeClr val="tx1"/>
                </a:solidFill>
              </a:endParaRPr>
            </a:p>
          </p:txBody>
        </p:sp>
      </p:grpSp>
    </p:spTree>
  </p:cSld>
  <p:clrMapOvr>
    <a:masterClrMapping/>
  </p:clrMapOvr>
  <p:transition spd="med">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grpSp>
        <p:nvGrpSpPr>
          <p:cNvPr id="56" name="Group 8"/>
          <p:cNvGrpSpPr/>
          <p:nvPr/>
        </p:nvGrpSpPr>
        <p:grpSpPr bwMode="auto">
          <a:xfrm>
            <a:off x="0" y="1196975"/>
            <a:ext cx="9144000" cy="4205288"/>
            <a:chOff x="158" y="845"/>
            <a:chExt cx="5534" cy="2649"/>
          </a:xfrm>
        </p:grpSpPr>
        <p:pic>
          <p:nvPicPr>
            <p:cNvPr id="2097153" name="Picture 6" descr="3-北京地图(顺义位置)"/>
            <p:cNvPicPr>
              <a:picLocks noChangeAspect="1" noChangeArrowheads="1"/>
            </p:cNvPicPr>
            <p:nvPr/>
          </p:nvPicPr>
          <p:blipFill>
            <a:blip xmlns:r="http://schemas.openxmlformats.org/officeDocument/2006/relationships" r:embed="rId1">
              <a:lum bright="-24000" contrast="36000"/>
            </a:blip>
            <a:srcRect/>
            <a:stretch>
              <a:fillRect/>
            </a:stretch>
          </p:blipFill>
          <p:spPr bwMode="auto">
            <a:xfrm>
              <a:off x="158" y="845"/>
              <a:ext cx="5534" cy="2649"/>
            </a:xfrm>
            <a:prstGeom prst="rect"/>
            <a:solidFill>
              <a:srgbClr val="1D6D1F"/>
            </a:solidFill>
            <a:ln w="9525">
              <a:solidFill>
                <a:srgbClr val="990000"/>
              </a:solidFill>
              <a:miter lim="800000"/>
              <a:headEnd/>
              <a:tailEnd/>
            </a:ln>
          </p:spPr>
        </p:pic>
        <p:sp>
          <p:nvSpPr>
            <p:cNvPr id="1048608" name="Text Box 7"/>
            <p:cNvSpPr txBox="1">
              <a:spLocks noChangeArrowheads="1"/>
            </p:cNvSpPr>
            <p:nvPr/>
          </p:nvSpPr>
          <p:spPr bwMode="auto">
            <a:xfrm>
              <a:off x="183" y="945"/>
              <a:ext cx="5469" cy="407"/>
            </a:xfrm>
            <a:prstGeom prst="rect"/>
            <a:solidFill>
              <a:srgbClr val="1D6D1F"/>
            </a:solidFill>
            <a:ln>
              <a:noFill/>
            </a:ln>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 typeface="Arial" panose="020B0604020202020204" pitchFamily="34" charset="0"/>
                <a:buNone/>
              </a:pPr>
              <a:r>
                <a:rPr altLang="en-US" b="1" dirty="0" sz="1800" lang="zh-CN">
                  <a:solidFill>
                    <a:srgbClr val="F2AF36"/>
                  </a:solidFill>
                  <a:latin typeface="Arial" panose="020B0604020202020204" pitchFamily="34" charset="0"/>
                  <a:ea typeface="微软雅黑" panose="020B0503020204020204" pitchFamily="34" charset="-122"/>
                </a:rPr>
                <a:t>顺义区位于北京市东北部，总面积</a:t>
              </a:r>
              <a:r>
                <a:rPr altLang="zh-CN" b="1" dirty="0" sz="1800" lang="en-US">
                  <a:solidFill>
                    <a:srgbClr val="F2AF36"/>
                  </a:solidFill>
                  <a:latin typeface="Arial" panose="020B0604020202020204" pitchFamily="34" charset="0"/>
                  <a:ea typeface="微软雅黑" panose="020B0503020204020204" pitchFamily="34" charset="-122"/>
                </a:rPr>
                <a:t>1021</a:t>
              </a:r>
              <a:r>
                <a:rPr altLang="en-US" b="1" dirty="0" sz="1800" lang="zh-CN">
                  <a:solidFill>
                    <a:srgbClr val="F2AF36"/>
                  </a:solidFill>
                  <a:latin typeface="Arial" panose="020B0604020202020204" pitchFamily="34" charset="0"/>
                  <a:ea typeface="微软雅黑" panose="020B0503020204020204" pitchFamily="34" charset="-122"/>
                </a:rPr>
                <a:t>平方公里</a:t>
              </a:r>
              <a:r>
                <a:rPr altLang="en-US" baseline="30000" b="1" dirty="0" sz="1800" lang="zh-CN">
                  <a:solidFill>
                    <a:srgbClr val="F2AF36"/>
                  </a:solidFill>
                  <a:latin typeface="Arial" panose="020B0604020202020204" pitchFamily="34" charset="0"/>
                  <a:ea typeface="微软雅黑" panose="020B0503020204020204" pitchFamily="34" charset="-122"/>
                </a:rPr>
                <a:t>，</a:t>
              </a:r>
              <a:r>
                <a:rPr altLang="en-US" b="1" dirty="0" sz="1800" lang="zh-CN">
                  <a:solidFill>
                    <a:srgbClr val="F2AF36"/>
                  </a:solidFill>
                  <a:latin typeface="Arial" panose="020B0604020202020204" pitchFamily="34" charset="0"/>
                  <a:ea typeface="微软雅黑" panose="020B0503020204020204" pitchFamily="34" charset="-122"/>
                </a:rPr>
                <a:t>设</a:t>
              </a:r>
              <a:r>
                <a:rPr altLang="zh-CN" b="1" dirty="0" sz="1800" lang="en-US">
                  <a:solidFill>
                    <a:srgbClr val="F2AF36"/>
                  </a:solidFill>
                  <a:latin typeface="Arial" panose="020B0604020202020204" pitchFamily="34" charset="0"/>
                  <a:ea typeface="微软雅黑" panose="020B0503020204020204" pitchFamily="34" charset="-122"/>
                </a:rPr>
                <a:t>12</a:t>
              </a:r>
              <a:r>
                <a:rPr altLang="en-US" b="1" dirty="0" sz="1800" lang="zh-CN">
                  <a:solidFill>
                    <a:srgbClr val="F2AF36"/>
                  </a:solidFill>
                  <a:latin typeface="Arial" panose="020B0604020202020204" pitchFamily="34" charset="0"/>
                  <a:ea typeface="微软雅黑" panose="020B0503020204020204" pitchFamily="34" charset="-122"/>
                </a:rPr>
                <a:t>个镇、</a:t>
              </a:r>
              <a:r>
                <a:rPr altLang="zh-CN" b="1" dirty="0" sz="1800" lang="en-US">
                  <a:solidFill>
                    <a:srgbClr val="F2AF36"/>
                  </a:solidFill>
                  <a:latin typeface="Arial" panose="020B0604020202020204" pitchFamily="34" charset="0"/>
                  <a:ea typeface="微软雅黑" panose="020B0503020204020204" pitchFamily="34" charset="-122"/>
                </a:rPr>
                <a:t>7</a:t>
              </a:r>
              <a:r>
                <a:rPr altLang="en-US" b="1" dirty="0" sz="1800" lang="zh-CN">
                  <a:solidFill>
                    <a:srgbClr val="F2AF36"/>
                  </a:solidFill>
                  <a:latin typeface="Arial" panose="020B0604020202020204" pitchFamily="34" charset="0"/>
                  <a:ea typeface="微软雅黑" panose="020B0503020204020204" pitchFamily="34" charset="-122"/>
                </a:rPr>
                <a:t>个地区办事处（加挂镇牌）和</a:t>
              </a:r>
              <a:r>
                <a:rPr altLang="zh-CN" b="1" dirty="0" sz="1800" lang="en-US">
                  <a:solidFill>
                    <a:srgbClr val="F2AF36"/>
                  </a:solidFill>
                  <a:latin typeface="Arial" panose="020B0604020202020204" pitchFamily="34" charset="0"/>
                  <a:ea typeface="微软雅黑" panose="020B0503020204020204" pitchFamily="34" charset="-122"/>
                </a:rPr>
                <a:t>6</a:t>
              </a:r>
              <a:r>
                <a:rPr altLang="en-US" b="1" dirty="0" sz="1800" lang="zh-CN">
                  <a:solidFill>
                    <a:srgbClr val="F2AF36"/>
                  </a:solidFill>
                  <a:latin typeface="Arial" panose="020B0604020202020204" pitchFamily="34" charset="0"/>
                  <a:ea typeface="微软雅黑" panose="020B0503020204020204" pitchFamily="34" charset="-122"/>
                </a:rPr>
                <a:t>个街道办事处，</a:t>
              </a:r>
              <a:r>
                <a:rPr altLang="zh-CN" b="1" dirty="0" sz="1800" lang="en-US">
                  <a:solidFill>
                    <a:srgbClr val="F2AF36"/>
                  </a:solidFill>
                  <a:latin typeface="Arial" panose="020B0604020202020204" pitchFamily="34" charset="0"/>
                  <a:ea typeface="微软雅黑" panose="020B0503020204020204" pitchFamily="34" charset="-122"/>
                </a:rPr>
                <a:t>2016</a:t>
              </a:r>
              <a:r>
                <a:rPr altLang="en-US" b="1" dirty="0" sz="1800" lang="zh-CN">
                  <a:solidFill>
                    <a:srgbClr val="F2AF36"/>
                  </a:solidFill>
                  <a:latin typeface="Arial" panose="020B0604020202020204" pitchFamily="34" charset="0"/>
                  <a:ea typeface="微软雅黑" panose="020B0503020204020204" pitchFamily="34" charset="-122"/>
                </a:rPr>
                <a:t>年常住人口</a:t>
              </a:r>
              <a:r>
                <a:rPr altLang="zh-CN" b="1" dirty="0" sz="1800" lang="en-US">
                  <a:solidFill>
                    <a:srgbClr val="F2AF36"/>
                  </a:solidFill>
                  <a:latin typeface="Arial" panose="020B0604020202020204" pitchFamily="34" charset="0"/>
                  <a:ea typeface="微软雅黑" panose="020B0503020204020204" pitchFamily="34" charset="-122"/>
                </a:rPr>
                <a:t>107.5</a:t>
              </a:r>
              <a:r>
                <a:rPr altLang="en-US" b="1" dirty="0" sz="1800" lang="zh-CN">
                  <a:solidFill>
                    <a:srgbClr val="F2AF36"/>
                  </a:solidFill>
                  <a:latin typeface="Arial" panose="020B0604020202020204" pitchFamily="34" charset="0"/>
                  <a:ea typeface="微软雅黑" panose="020B0503020204020204" pitchFamily="34" charset="-122"/>
                </a:rPr>
                <a:t>万。</a:t>
              </a:r>
            </a:p>
          </p:txBody>
        </p:sp>
      </p:grpSp>
      <p:sp>
        <p:nvSpPr>
          <p:cNvPr id="1048609" name="Rectangle 12"/>
          <p:cNvSpPr>
            <a:spLocks noGrp="1" noChangeArrowheads="1"/>
          </p:cNvSpPr>
          <p:nvPr>
            <p:ph type="title"/>
          </p:nvPr>
        </p:nvSpPr>
        <p:spPr>
          <a:xfrm>
            <a:off x="457200" y="274638"/>
            <a:ext cx="8229600" cy="633412"/>
          </a:xfrm>
          <a:ln>
            <a:miter/>
          </a:ln>
        </p:spPr>
        <p:txBody>
          <a:bodyPr anchor="t"/>
          <a:p>
            <a:r>
              <a:rPr altLang="en-US" b="1" dirty="0" sz="4000" lang="zh-CN">
                <a:effectLst>
                  <a:outerShdw algn="tl" blurRad="38100" dir="2700000" dist="38100">
                    <a:srgbClr val="000000">
                      <a:alpha val="43137"/>
                    </a:srgbClr>
                  </a:outerShdw>
                </a:effectLst>
                <a:ea typeface="黑体" pitchFamily="2" charset="-122"/>
              </a:rPr>
              <a:t>区位特点</a:t>
            </a:r>
          </a:p>
        </p:txBody>
      </p:sp>
      <p:grpSp>
        <p:nvGrpSpPr>
          <p:cNvPr id="57" name="Group 17"/>
          <p:cNvGrpSpPr/>
          <p:nvPr/>
        </p:nvGrpSpPr>
        <p:grpSpPr bwMode="auto">
          <a:xfrm>
            <a:off x="250825" y="2205038"/>
            <a:ext cx="8642350" cy="4470400"/>
            <a:chOff x="158" y="1389"/>
            <a:chExt cx="5444" cy="2816"/>
          </a:xfrm>
        </p:grpSpPr>
        <p:pic>
          <p:nvPicPr>
            <p:cNvPr id="2097154" name="Picture 15" descr="顺义奥林匹克水上公园">
              <a:hlinkClick r:id="rId2"/>
            </p:cNvPr>
            <p:cNvPicPr>
              <a:picLocks noChangeAspect="1" noChangeArrowheads="1"/>
            </p:cNvPicPr>
            <p:nvPr/>
          </p:nvPicPr>
          <p:blipFill>
            <a:blip xmlns:r="http://schemas.openxmlformats.org/officeDocument/2006/relationships" r:embed="rId3"/>
            <a:srcRect/>
            <a:stretch>
              <a:fillRect/>
            </a:stretch>
          </p:blipFill>
          <p:spPr bwMode="auto">
            <a:xfrm>
              <a:off x="3152" y="1389"/>
              <a:ext cx="2450" cy="1996"/>
            </a:xfrm>
            <a:prstGeom prst="rect"/>
            <a:noFill/>
            <a:ln>
              <a:noFill/>
            </a:ln>
          </p:spPr>
        </p:pic>
        <p:sp>
          <p:nvSpPr>
            <p:cNvPr id="1048610" name="Text Box 16"/>
            <p:cNvSpPr txBox="1">
              <a:spLocks noChangeArrowheads="1"/>
            </p:cNvSpPr>
            <p:nvPr/>
          </p:nvSpPr>
          <p:spPr bwMode="auto">
            <a:xfrm>
              <a:off x="158" y="3475"/>
              <a:ext cx="5262" cy="730"/>
            </a:xfrm>
            <a:prstGeom prst="rect"/>
            <a:noFill/>
            <a:ln>
              <a:noFill/>
            </a:ln>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None/>
              </a:pPr>
              <a:r>
                <a:rPr altLang="en-US" b="1" dirty="0" sz="1800" lang="zh-CN">
                  <a:latin typeface="微软雅黑" panose="020B0503020204020204" pitchFamily="34" charset="-122"/>
                  <a:ea typeface="微软雅黑" panose="020B0503020204020204" pitchFamily="34" charset="-122"/>
                </a:rPr>
                <a:t>顺义作为北京东北部发展带的重要节点、重点发展新城之一，成为首都发展速度最快、最具发展潜力的地区之一。是首都功能疏解承接地和新增首都功能的主要承载区、首都科技文化、教育医疗、国际交往服务功能和‘高精尖’产业的重要集聚区、面向津冀协同发展的前沿区。</a:t>
              </a:r>
              <a:endParaRPr altLang="en-US" dirty="0" sz="1800" lang="zh-CN">
                <a:latin typeface="Arial" panose="020B0604020202020204" pitchFamily="34" charset="0"/>
              </a:endParaRPr>
            </a:p>
          </p:txBody>
        </p:sp>
      </p:grpSp>
      <p:pic>
        <p:nvPicPr>
          <p:cNvPr id="2097155" name="Picture 12"/>
          <p:cNvPicPr>
            <a:picLocks noChangeAspect="1" noChangeArrowheads="1"/>
          </p:cNvPicPr>
          <p:nvPr/>
        </p:nvPicPr>
        <p:blipFill>
          <a:blip xmlns:r="http://schemas.openxmlformats.org/officeDocument/2006/relationships" r:embed="rId4"/>
          <a:srcRect/>
          <a:stretch>
            <a:fillRect/>
          </a:stretch>
        </p:blipFill>
        <p:spPr bwMode="auto">
          <a:xfrm>
            <a:off x="41275" y="2205038"/>
            <a:ext cx="4518025" cy="3168650"/>
          </a:xfrm>
          <a:prstGeom prst="rect"/>
          <a:noFill/>
          <a:ln>
            <a:noFill/>
          </a:ln>
        </p:spPr>
      </p:pic>
    </p:spTree>
  </p:cSld>
  <p:clrMapOvr>
    <a:masterClrMapping/>
  </p:clrMapOvr>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id="5" nodeType="clickEffect" presetClass="entr" presetID="1" presetSubtype="0">
                                  <p:stCondLst>
                                    <p:cond delay="0"/>
                                  </p:stCondLst>
                                  <p:childTnLst>
                                    <p:set>
                                      <p:cBhvr>
                                        <p:cTn dur="1" fill="hold" id="6">
                                          <p:stCondLst>
                                            <p:cond delay="0"/>
                                          </p:stCondLst>
                                        </p:cTn>
                                        <p:tgtEl>
                                          <p:spTgt spid="56"/>
                                        </p:tgtEl>
                                        <p:attrNameLst>
                                          <p:attrName>style.visibility</p:attrName>
                                        </p:attrNameLst>
                                      </p:cBhvr>
                                      <p:to>
                                        <p:strVal val="visible"/>
                                      </p:to>
                                    </p:set>
                                  </p:childTnLst>
                                </p:cTn>
                              </p:par>
                            </p:childTnLst>
                          </p:cTn>
                        </p:par>
                      </p:childTnLst>
                    </p:cTn>
                  </p:par>
                  <p:par>
                    <p:cTn fill="hold" id="7" nodeType="clickPar">
                      <p:stCondLst>
                        <p:cond delay="indefinite"/>
                      </p:stCondLst>
                      <p:childTnLst>
                        <p:par>
                          <p:cTn fill="hold" id="8" nodeType="withGroup">
                            <p:stCondLst>
                              <p:cond delay="0"/>
                            </p:stCondLst>
                            <p:childTnLst>
                              <p:par>
                                <p:cTn fill="hold" id="9" nodeType="clickEffect" presetClass="entr" presetID="1" presetSubtype="0">
                                  <p:stCondLst>
                                    <p:cond delay="0"/>
                                  </p:stCondLst>
                                  <p:childTnLst>
                                    <p:set>
                                      <p:cBhvr>
                                        <p:cTn dur="1" fill="hold" id="10">
                                          <p:stCondLst>
                                            <p:cond delay="0"/>
                                          </p:stCondLst>
                                        </p:cTn>
                                        <p:tgtEl>
                                          <p:spTgt spid="2097155"/>
                                        </p:tgtEl>
                                        <p:attrNameLst>
                                          <p:attrName>style.visibility</p:attrName>
                                        </p:attrNameLst>
                                      </p:cBhvr>
                                      <p:to>
                                        <p:strVal val="visible"/>
                                      </p:to>
                                    </p:set>
                                  </p:childTnLst>
                                </p:cTn>
                              </p:par>
                            </p:childTnLst>
                          </p:cTn>
                        </p:par>
                      </p:childTnLst>
                    </p:cTn>
                  </p:par>
                  <p:par>
                    <p:cTn fill="hold" id="11" nodeType="clickPar">
                      <p:stCondLst>
                        <p:cond delay="indefinite"/>
                      </p:stCondLst>
                      <p:childTnLst>
                        <p:par>
                          <p:cTn fill="hold" id="12" nodeType="withGroup">
                            <p:stCondLst>
                              <p:cond delay="0"/>
                            </p:stCondLst>
                            <p:childTnLst>
                              <p:par>
                                <p:cTn fill="hold" id="13" nodeType="clickEffect" presetClass="entr" presetID="1" presetSubtype="0">
                                  <p:stCondLst>
                                    <p:cond delay="0"/>
                                  </p:stCondLst>
                                  <p:childTnLst>
                                    <p:set>
                                      <p:cBhvr>
                                        <p:cTn dur="1" fill="hold" id="14">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11" name="弧 4"/>
          <p:cNvSpPr>
            <a:spLocks noChangeArrowheads="1"/>
          </p:cNvSpPr>
          <p:nvPr/>
        </p:nvSpPr>
        <p:spPr bwMode="auto">
          <a:xfrm>
            <a:off x="5076825" y="3141663"/>
            <a:ext cx="1895475" cy="1655762"/>
          </a:xfrm>
          <a:custGeom>
            <a:avLst/>
            <a:gdLst>
              <a:gd name="T0" fmla="*/ 0 w 21600"/>
              <a:gd name="T1" fmla="*/ -34680702 h 21600"/>
              <a:gd name="T2" fmla="*/ 2147483647 w 21600"/>
              <a:gd name="T3" fmla="*/ 2147483647 h 21600"/>
              <a:gd name="T4" fmla="*/ 0 w 21600"/>
              <a:gd name="T5" fmla="*/ -34680702 h 21600"/>
              <a:gd name="T6" fmla="*/ 2147483647 w 21600"/>
              <a:gd name="T7" fmla="*/ 2147483647 h 21600"/>
              <a:gd name="T8" fmla="*/ 0 w 21600"/>
              <a:gd name="T9" fmla="*/ 2147483647 h 21600"/>
              <a:gd name="T10" fmla="*/ 0 w 21600"/>
              <a:gd name="T11" fmla="*/ -34680702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fill="none">
                <a:moveTo>
                  <a:pt x="0" y="-1"/>
                </a:moveTo>
                <a:cubicBezTo>
                  <a:pt x="11929" y="-1"/>
                  <a:pt x="21600" y="9670"/>
                  <a:pt x="21600" y="21600"/>
                </a:cubicBezTo>
              </a:path>
              <a:path w="21600" h="21600" stroke="0">
                <a:moveTo>
                  <a:pt x="0" y="-1"/>
                </a:moveTo>
                <a:cubicBezTo>
                  <a:pt x="11929" y="-1"/>
                  <a:pt x="21600" y="9670"/>
                  <a:pt x="21600" y="21600"/>
                </a:cubicBezTo>
                <a:lnTo>
                  <a:pt x="0" y="21600"/>
                </a:lnTo>
                <a:lnTo>
                  <a:pt x="0" y="-1"/>
                </a:lnTo>
                <a:close/>
              </a:path>
            </a:pathLst>
          </a:custGeom>
          <a:gradFill rotWithShape="1">
            <a:gsLst>
              <a:gs pos="0">
                <a:srgbClr val="4C000F"/>
              </a:gs>
              <a:gs pos="100000">
                <a:srgbClr val="A50021"/>
              </a:gs>
            </a:gsLst>
            <a:lin ang="2700000" scaled="1"/>
          </a:gradFill>
          <a:ln w="127000">
            <a:solidFill>
              <a:srgbClr val="FFFFFF"/>
            </a:solidFill>
            <a:round/>
            <a:headEnd/>
            <a:tailEnd/>
          </a:ln>
        </p:spPr>
        <p:txBody>
          <a:bodyPr/>
          <a:p>
            <a:endParaRPr altLang="en-US" lang="zh-CN"/>
          </a:p>
        </p:txBody>
      </p:sp>
      <p:sp>
        <p:nvSpPr>
          <p:cNvPr id="1048612" name="Freeform 15"/>
          <p:cNvSpPr>
            <a:spLocks noChangeArrowheads="1"/>
          </p:cNvSpPr>
          <p:nvPr/>
        </p:nvSpPr>
        <p:spPr bwMode="auto">
          <a:xfrm>
            <a:off x="5003800" y="2276475"/>
            <a:ext cx="3384550" cy="2520950"/>
          </a:xfrm>
          <a:custGeom>
            <a:avLst/>
            <a:gdLst>
              <a:gd name="T0" fmla="*/ 0 w 2214"/>
              <a:gd name="T1" fmla="*/ 2147483647 h 1830"/>
              <a:gd name="T2" fmla="*/ 2147483647 w 2214"/>
              <a:gd name="T3" fmla="*/ 2147483647 h 1830"/>
              <a:gd name="T4" fmla="*/ 2147483647 w 2214"/>
              <a:gd name="T5" fmla="*/ 2147483647 h 1830"/>
              <a:gd name="T6" fmla="*/ 2147483647 w 2214"/>
              <a:gd name="T7" fmla="*/ 0 h 1830"/>
              <a:gd name="T8" fmla="*/ 2147483647 w 2214"/>
              <a:gd name="T9" fmla="*/ 2147483647 h 1830"/>
              <a:gd name="T10" fmla="*/ 2147483647 w 2214"/>
              <a:gd name="T11" fmla="*/ 2147483647 h 1830"/>
              <a:gd name="T12" fmla="*/ 2147483647 w 2214"/>
              <a:gd name="T13" fmla="*/ 2147483647 h 1830"/>
              <a:gd name="T14" fmla="*/ 2147483647 w 2214"/>
              <a:gd name="T15" fmla="*/ 2147483647 h 1830"/>
              <a:gd name="T16" fmla="*/ 0 w 2214"/>
              <a:gd name="T17" fmla="*/ 2147483647 h 18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14" h="1830">
                <a:moveTo>
                  <a:pt x="0" y="1452"/>
                </a:moveTo>
                <a:lnTo>
                  <a:pt x="1656" y="174"/>
                </a:lnTo>
                <a:lnTo>
                  <a:pt x="1410" y="24"/>
                </a:lnTo>
                <a:lnTo>
                  <a:pt x="2214" y="0"/>
                </a:lnTo>
                <a:lnTo>
                  <a:pt x="2004" y="750"/>
                </a:lnTo>
                <a:lnTo>
                  <a:pt x="1920" y="498"/>
                </a:lnTo>
                <a:lnTo>
                  <a:pt x="312" y="1830"/>
                </a:lnTo>
                <a:lnTo>
                  <a:pt x="18" y="1818"/>
                </a:lnTo>
                <a:lnTo>
                  <a:pt x="0" y="1452"/>
                </a:lnTo>
                <a:close/>
              </a:path>
            </a:pathLst>
          </a:custGeom>
          <a:solidFill>
            <a:srgbClr val="FFFFFF">
              <a:alpha val="30196"/>
            </a:srgbClr>
          </a:solidFill>
          <a:ln>
            <a:noFill/>
          </a:ln>
        </p:spPr>
        <p:txBody>
          <a:bodyPr/>
          <a:p>
            <a:endParaRPr altLang="en-US" lang="zh-CN"/>
          </a:p>
        </p:txBody>
      </p:sp>
      <p:sp>
        <p:nvSpPr>
          <p:cNvPr id="1048613" name="Rectangle 17"/>
          <p:cNvSpPr>
            <a:spLocks noChangeArrowheads="1"/>
          </p:cNvSpPr>
          <p:nvPr/>
        </p:nvSpPr>
        <p:spPr bwMode="auto">
          <a:xfrm>
            <a:off x="107950" y="5157788"/>
            <a:ext cx="8604250" cy="892176"/>
          </a:xfrm>
          <a:prstGeom prst="rect"/>
          <a:noFill/>
          <a:ln>
            <a:noFill/>
          </a:ln>
        </p:spPr>
        <p:txBody>
          <a:bodyPr bIns="46038" lIns="92075" rIns="92075" tIns="46038">
            <a:spAutoFit/>
          </a:bodyPr>
          <a:lstStyle>
            <a:lvl1pPr defTabSz="762000"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defTabSz="762000"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defTabSz="762000"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defTabSz="762000"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defTabSz="762000"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defTabSz="762000"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defTabSz="762000"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defTabSz="762000"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defTabSz="762000"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pPr>
            <a:r>
              <a:rPr altLang="en-US" b="1" dirty="0" sz="1800" lang="zh-CN">
                <a:latin typeface="微软雅黑" panose="020B0503020204020204" pitchFamily="34" charset="-122"/>
                <a:ea typeface="微软雅黑" panose="020B0503020204020204" pitchFamily="34" charset="-122"/>
              </a:rPr>
              <a:t>顺义区共有各级各类医疗机构</a:t>
            </a:r>
            <a:r>
              <a:rPr altLang="zh-CN" b="1" dirty="0" sz="1800" lang="en-US">
                <a:latin typeface="微软雅黑" panose="020B0503020204020204" pitchFamily="34" charset="-122"/>
                <a:ea typeface="微软雅黑" panose="020B0503020204020204" pitchFamily="34" charset="-122"/>
              </a:rPr>
              <a:t>657</a:t>
            </a:r>
            <a:r>
              <a:rPr altLang="en-US" b="1" dirty="0" sz="1800" lang="zh-CN">
                <a:latin typeface="微软雅黑" panose="020B0503020204020204" pitchFamily="34" charset="-122"/>
                <a:ea typeface="微软雅黑" panose="020B0503020204020204" pitchFamily="34" charset="-122"/>
              </a:rPr>
              <a:t>个，其中三级医院</a:t>
            </a:r>
            <a:r>
              <a:rPr altLang="zh-CN" b="1" dirty="0" sz="1800" lang="en-US">
                <a:latin typeface="微软雅黑" panose="020B0503020204020204" pitchFamily="34" charset="-122"/>
                <a:ea typeface="微软雅黑" panose="020B0503020204020204" pitchFamily="34" charset="-122"/>
              </a:rPr>
              <a:t>4</a:t>
            </a:r>
            <a:r>
              <a:rPr altLang="en-US" b="1" dirty="0" sz="1800" lang="zh-CN">
                <a:latin typeface="微软雅黑" panose="020B0503020204020204" pitchFamily="34" charset="-122"/>
                <a:ea typeface="微软雅黑" panose="020B0503020204020204" pitchFamily="34" charset="-122"/>
              </a:rPr>
              <a:t>所，二级医院</a:t>
            </a:r>
            <a:r>
              <a:rPr altLang="zh-CN" b="1" dirty="0" sz="1800" lang="en-US">
                <a:latin typeface="微软雅黑" panose="020B0503020204020204" pitchFamily="34" charset="-122"/>
                <a:ea typeface="微软雅黑" panose="020B0503020204020204" pitchFamily="34" charset="-122"/>
              </a:rPr>
              <a:t>3</a:t>
            </a:r>
            <a:r>
              <a:rPr altLang="en-US" b="1" dirty="0" sz="1800" lang="zh-CN">
                <a:latin typeface="微软雅黑" panose="020B0503020204020204" pitchFamily="34" charset="-122"/>
                <a:ea typeface="微软雅黑" panose="020B0503020204020204" pitchFamily="34" charset="-122"/>
              </a:rPr>
              <a:t>所，一级医院</a:t>
            </a:r>
            <a:r>
              <a:rPr altLang="zh-CN" b="1" dirty="0" sz="1800" lang="en-US">
                <a:latin typeface="微软雅黑" panose="020B0503020204020204" pitchFamily="34" charset="-122"/>
                <a:ea typeface="微软雅黑" panose="020B0503020204020204" pitchFamily="34" charset="-122"/>
              </a:rPr>
              <a:t>34</a:t>
            </a:r>
            <a:r>
              <a:rPr altLang="en-US" b="1" dirty="0" sz="1800" lang="zh-CN">
                <a:latin typeface="微软雅黑" panose="020B0503020204020204" pitchFamily="34" charset="-122"/>
                <a:ea typeface="微软雅黑" panose="020B0503020204020204" pitchFamily="34" charset="-122"/>
              </a:rPr>
              <a:t>所（含社区卫生服务中心）。全区千人口实有床位数为</a:t>
            </a:r>
            <a:r>
              <a:rPr altLang="zh-CN" b="1" dirty="0" sz="1800" lang="en-US">
                <a:latin typeface="微软雅黑" panose="020B0503020204020204" pitchFamily="34" charset="-122"/>
                <a:ea typeface="微软雅黑" panose="020B0503020204020204" pitchFamily="34" charset="-122"/>
              </a:rPr>
              <a:t>3.098</a:t>
            </a:r>
            <a:r>
              <a:rPr altLang="en-US" b="1" dirty="0" sz="1800" lang="zh-CN">
                <a:latin typeface="微软雅黑" panose="020B0503020204020204" pitchFamily="34" charset="-122"/>
                <a:ea typeface="微软雅黑" panose="020B0503020204020204" pitchFamily="34" charset="-122"/>
              </a:rPr>
              <a:t>张、千人口医师数为</a:t>
            </a:r>
            <a:r>
              <a:rPr altLang="zh-CN" b="1" dirty="0" sz="1800" lang="en-US">
                <a:latin typeface="微软雅黑" panose="020B0503020204020204" pitchFamily="34" charset="-122"/>
                <a:ea typeface="微软雅黑" panose="020B0503020204020204" pitchFamily="34" charset="-122"/>
              </a:rPr>
              <a:t>3.4</a:t>
            </a:r>
            <a:r>
              <a:rPr altLang="en-US" b="1" dirty="0" sz="1800" lang="zh-CN">
                <a:latin typeface="微软雅黑" panose="020B0503020204020204" pitchFamily="34" charset="-122"/>
                <a:ea typeface="微软雅黑" panose="020B0503020204020204" pitchFamily="34" charset="-122"/>
              </a:rPr>
              <a:t>人、千人口护士数为</a:t>
            </a:r>
            <a:r>
              <a:rPr altLang="zh-CN" b="1" dirty="0" sz="1800" lang="en-US">
                <a:latin typeface="微软雅黑" panose="020B0503020204020204" pitchFamily="34" charset="-122"/>
                <a:ea typeface="微软雅黑" panose="020B0503020204020204" pitchFamily="34" charset="-122"/>
              </a:rPr>
              <a:t>3.4</a:t>
            </a:r>
            <a:r>
              <a:rPr altLang="en-US" b="1" dirty="0" sz="1800" lang="zh-CN">
                <a:latin typeface="微软雅黑" panose="020B0503020204020204" pitchFamily="34" charset="-122"/>
                <a:ea typeface="微软雅黑" panose="020B0503020204020204" pitchFamily="34" charset="-122"/>
              </a:rPr>
              <a:t>人。</a:t>
            </a:r>
            <a:endParaRPr altLang="zh-CN" dirty="0" sz="1800" lang="en-US">
              <a:latin typeface="Times New Roman" panose="02020603050405020304" pitchFamily="18" charset="0"/>
            </a:endParaRPr>
          </a:p>
        </p:txBody>
      </p:sp>
      <p:sp>
        <p:nvSpPr>
          <p:cNvPr id="1048614" name="弧 3"/>
          <p:cNvSpPr>
            <a:spLocks noChangeArrowheads="1"/>
          </p:cNvSpPr>
          <p:nvPr/>
        </p:nvSpPr>
        <p:spPr bwMode="auto">
          <a:xfrm>
            <a:off x="5076825" y="1700213"/>
            <a:ext cx="3095625" cy="3171825"/>
          </a:xfrm>
          <a:custGeom>
            <a:avLst/>
            <a:gdLst>
              <a:gd name="T0" fmla="*/ 0 w 21600"/>
              <a:gd name="T1" fmla="*/ -465460767 h 21600"/>
              <a:gd name="T2" fmla="*/ 2147483647 w 21600"/>
              <a:gd name="T3" fmla="*/ 2147483647 h 21600"/>
              <a:gd name="T4" fmla="*/ 0 w 21600"/>
              <a:gd name="T5" fmla="*/ -465460767 h 21600"/>
              <a:gd name="T6" fmla="*/ 2147483647 w 21600"/>
              <a:gd name="T7" fmla="*/ 2147483647 h 21600"/>
              <a:gd name="T8" fmla="*/ 0 w 21600"/>
              <a:gd name="T9" fmla="*/ 2147483647 h 21600"/>
              <a:gd name="T10" fmla="*/ 0 w 21600"/>
              <a:gd name="T11" fmla="*/ -4654607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fill="none">
                <a:moveTo>
                  <a:pt x="0" y="-1"/>
                </a:moveTo>
                <a:cubicBezTo>
                  <a:pt x="11889" y="-1"/>
                  <a:pt x="21543" y="9608"/>
                  <a:pt x="21599" y="21498"/>
                </a:cubicBezTo>
              </a:path>
              <a:path w="21600" h="21600" stroke="0">
                <a:moveTo>
                  <a:pt x="0" y="-1"/>
                </a:moveTo>
                <a:cubicBezTo>
                  <a:pt x="11889" y="-1"/>
                  <a:pt x="21543" y="9608"/>
                  <a:pt x="21599" y="21498"/>
                </a:cubicBezTo>
                <a:lnTo>
                  <a:pt x="0" y="21600"/>
                </a:lnTo>
                <a:lnTo>
                  <a:pt x="0" y="-1"/>
                </a:lnTo>
                <a:close/>
              </a:path>
            </a:pathLst>
          </a:custGeom>
          <a:gradFill rotWithShape="1">
            <a:gsLst>
              <a:gs pos="0">
                <a:srgbClr val="762F00"/>
              </a:gs>
              <a:gs pos="100000">
                <a:srgbClr val="FF6600"/>
              </a:gs>
            </a:gsLst>
            <a:lin ang="2700000" scaled="1"/>
          </a:gradFill>
          <a:ln w="127000">
            <a:solidFill>
              <a:srgbClr val="FFFFFF"/>
            </a:solidFill>
            <a:round/>
            <a:headEnd/>
            <a:tailEnd/>
          </a:ln>
        </p:spPr>
        <p:txBody>
          <a:bodyPr/>
          <a:p>
            <a:endParaRPr altLang="en-US" lang="zh-CN"/>
          </a:p>
        </p:txBody>
      </p:sp>
      <p:sp>
        <p:nvSpPr>
          <p:cNvPr id="1048615" name="弧 5"/>
          <p:cNvSpPr>
            <a:spLocks noChangeArrowheads="1"/>
          </p:cNvSpPr>
          <p:nvPr/>
        </p:nvSpPr>
        <p:spPr bwMode="auto">
          <a:xfrm>
            <a:off x="5038725" y="158750"/>
            <a:ext cx="3000375" cy="4287838"/>
          </a:xfrm>
          <a:custGeom>
            <a:avLst/>
            <a:gdLst>
              <a:gd name="T0" fmla="*/ -1198449217 w 16124"/>
              <a:gd name="T1" fmla="*/ 0 h 21600"/>
              <a:gd name="T2" fmla="*/ 2147483647 w 16124"/>
              <a:gd name="T3" fmla="*/ -1556719238 h 21600"/>
              <a:gd name="T4" fmla="*/ 2147483647 w 16124"/>
              <a:gd name="T5" fmla="*/ 2147483647 h 21600"/>
              <a:gd name="T6" fmla="*/ -1198449217 w 16124"/>
              <a:gd name="T7" fmla="*/ 0 h 21600"/>
              <a:gd name="T8" fmla="*/ 2147483647 w 16124"/>
              <a:gd name="T9" fmla="*/ -1556719238 h 21600"/>
              <a:gd name="T10" fmla="*/ 2147483647 w 16124"/>
              <a:gd name="T11" fmla="*/ 2147483647 h 21600"/>
              <a:gd name="T12" fmla="*/ 2147483647 w 16124"/>
              <a:gd name="T13" fmla="*/ 2147483647 h 21600"/>
              <a:gd name="T14" fmla="*/ -1198449217 w 16124"/>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124" h="21600" fill="none">
                <a:moveTo>
                  <a:pt x="-1" y="0"/>
                </a:moveTo>
                <a:cubicBezTo>
                  <a:pt x="56" y="0"/>
                  <a:pt x="112" y="-1"/>
                  <a:pt x="169" y="-1"/>
                </a:cubicBezTo>
                <a:cubicBezTo>
                  <a:pt x="6240" y="-1"/>
                  <a:pt x="12031" y="2555"/>
                  <a:pt x="16124" y="7039"/>
                </a:cubicBezTo>
              </a:path>
              <a:path w="16124" h="21600" stroke="0">
                <a:moveTo>
                  <a:pt x="-1" y="0"/>
                </a:moveTo>
                <a:cubicBezTo>
                  <a:pt x="56" y="0"/>
                  <a:pt x="112" y="-1"/>
                  <a:pt x="169" y="-1"/>
                </a:cubicBezTo>
                <a:cubicBezTo>
                  <a:pt x="6240" y="-1"/>
                  <a:pt x="12031" y="2555"/>
                  <a:pt x="16124" y="7039"/>
                </a:cubicBezTo>
                <a:lnTo>
                  <a:pt x="169" y="21600"/>
                </a:lnTo>
                <a:lnTo>
                  <a:pt x="-1" y="0"/>
                </a:lnTo>
                <a:close/>
              </a:path>
            </a:pathLst>
          </a:custGeom>
          <a:gradFill rotWithShape="1">
            <a:gsLst>
              <a:gs pos="0">
                <a:srgbClr val="FF7FBF"/>
              </a:gs>
              <a:gs pos="100000">
                <a:srgbClr val="763B58"/>
              </a:gs>
            </a:gsLst>
            <a:path path="rect">
              <a:fillToRect l="100000" b="100000"/>
            </a:path>
          </a:gradFill>
          <a:ln>
            <a:noFill/>
          </a:ln>
        </p:spPr>
        <p:txBody>
          <a:bodyPr/>
          <a:p>
            <a:endParaRPr altLang="en-US" lang="zh-CN"/>
          </a:p>
        </p:txBody>
      </p:sp>
      <p:sp>
        <p:nvSpPr>
          <p:cNvPr id="1048616" name="Rectangle 8"/>
          <p:cNvSpPr>
            <a:spLocks noChangeArrowheads="1"/>
          </p:cNvSpPr>
          <p:nvPr/>
        </p:nvSpPr>
        <p:spPr bwMode="auto">
          <a:xfrm>
            <a:off x="2414588" y="2586038"/>
            <a:ext cx="2559050" cy="1111250"/>
          </a:xfrm>
          <a:prstGeom prst="rect"/>
          <a:gradFill rotWithShape="1">
            <a:gsLst>
              <a:gs pos="0">
                <a:srgbClr val="990033"/>
              </a:gs>
              <a:gs pos="100000">
                <a:srgbClr val="650022"/>
              </a:gs>
            </a:gsLst>
            <a:path path="rect">
              <a:fillToRect l="100000" b="100000"/>
            </a:path>
          </a:gradFill>
          <a:ln w="9525">
            <a:miter lim="800000"/>
            <a:headEnd/>
            <a:tailEnd/>
          </a:ln>
          <a:scene3d>
            <a:camera prst="legacyObliqueTopRight"/>
            <a:lightRig dir="b" rig="legacyFlat3"/>
          </a:scene3d>
          <a:sp3d extrusionH="430200" prstMaterial="legacyMatte">
            <a:bevelT w="13500" h="13500" prst="angle"/>
            <a:bevelB w="13500" h="13500" prst="angle"/>
            <a:extrusionClr>
              <a:srgbClr val="990033"/>
            </a:extrusionClr>
            <a:contourClr>
              <a:srgbClr val="990033"/>
            </a:contourClr>
          </a:sp3d>
        </p:spPr>
        <p:txBody>
          <a:bodyPr anchor="ctr" wrap="none">
            <a:flatTx z="0"/>
          </a:bodyPr>
          <a:lstStyle>
            <a:lvl1pPr eaLnBrk="0" hangingPunct="0" marL="180975">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latinLnBrk="1">
              <a:spcBef>
                <a:spcPct val="0"/>
              </a:spcBef>
              <a:buFont typeface="Arial" panose="020B0604020202020204" pitchFamily="34" charset="0"/>
              <a:buNone/>
            </a:pPr>
            <a:r>
              <a:rPr altLang="en-US" b="1" sz="2400" lang="zh-CN">
                <a:solidFill>
                  <a:schemeClr val="bg1"/>
                </a:solidFill>
                <a:latin typeface="Arial" panose="020B0604020202020204" pitchFamily="34" charset="0"/>
                <a:ea typeface="黑体" panose="02010609060101010101" pitchFamily="49" charset="-122"/>
              </a:rPr>
              <a:t>社区卫生服务中心</a:t>
            </a:r>
            <a:endParaRPr altLang="zh-CN" b="1" sz="2400" lang="en-US">
              <a:solidFill>
                <a:schemeClr val="bg1"/>
              </a:solidFill>
              <a:latin typeface="Arial" panose="020B0604020202020204" pitchFamily="34" charset="0"/>
              <a:ea typeface="黑体" panose="02010609060101010101" pitchFamily="49" charset="-122"/>
            </a:endParaRPr>
          </a:p>
          <a:p>
            <a:pPr algn="ctr" eaLnBrk="1" hangingPunct="1" latinLnBrk="1">
              <a:spcBef>
                <a:spcPct val="0"/>
              </a:spcBef>
              <a:buFont typeface="Arial" panose="020B0604020202020204" pitchFamily="34" charset="0"/>
              <a:buNone/>
            </a:pPr>
            <a:r>
              <a:rPr altLang="en-US" b="1" sz="2400" lang="zh-CN">
                <a:solidFill>
                  <a:schemeClr val="bg1"/>
                </a:solidFill>
                <a:latin typeface="Arial" panose="020B0604020202020204" pitchFamily="34" charset="0"/>
                <a:ea typeface="黑体" panose="02010609060101010101" pitchFamily="49" charset="-122"/>
              </a:rPr>
              <a:t>（乡卫生院）</a:t>
            </a:r>
            <a:endParaRPr altLang="ko-KR" b="1" sz="2400" lang="en-US">
              <a:solidFill>
                <a:schemeClr val="bg1"/>
              </a:solidFill>
              <a:latin typeface="Arial" panose="020B0604020202020204" pitchFamily="34" charset="0"/>
              <a:ea typeface="黑体" panose="02010609060101010101" pitchFamily="49" charset="-122"/>
            </a:endParaRPr>
          </a:p>
        </p:txBody>
      </p:sp>
      <p:sp>
        <p:nvSpPr>
          <p:cNvPr id="1048617" name="Rectangle 9"/>
          <p:cNvSpPr>
            <a:spLocks noChangeArrowheads="1"/>
          </p:cNvSpPr>
          <p:nvPr/>
        </p:nvSpPr>
        <p:spPr bwMode="auto">
          <a:xfrm>
            <a:off x="2438400" y="1352550"/>
            <a:ext cx="2495550" cy="1009650"/>
          </a:xfrm>
          <a:prstGeom prst="rect"/>
          <a:gradFill rotWithShape="1">
            <a:gsLst>
              <a:gs pos="0">
                <a:srgbClr val="FF1389"/>
              </a:gs>
              <a:gs pos="100000">
                <a:srgbClr val="A90D5B"/>
              </a:gs>
            </a:gsLst>
            <a:path path="rect">
              <a:fillToRect l="100000" b="100000"/>
            </a:path>
          </a:gradFill>
          <a:ln w="9525">
            <a:miter lim="800000"/>
            <a:headEnd/>
            <a:tailEnd/>
          </a:ln>
          <a:scene3d>
            <a:camera prst="legacyObliqueTopRight"/>
            <a:lightRig dir="b" rig="legacyFlat3"/>
          </a:scene3d>
          <a:sp3d extrusionH="430200" prstMaterial="legacyMatte">
            <a:bevelT w="13500" h="13500" prst="angle"/>
            <a:bevelB w="13500" h="13500" prst="angle"/>
            <a:extrusionClr>
              <a:srgbClr val="FF1389"/>
            </a:extrusionClr>
            <a:contourClr>
              <a:srgbClr val="FF1389"/>
            </a:contourClr>
          </a:sp3d>
        </p:spPr>
        <p:txBody>
          <a:bodyPr anchor="ctr" wrap="none">
            <a:flatTx z="0"/>
          </a:bodyPr>
          <a:lstStyle>
            <a:lvl1pPr eaLnBrk="0" hangingPunct="0" marL="180975">
              <a:spcBef>
                <a:spcPct val="20000"/>
              </a:spcBef>
              <a:buChar char="•"/>
              <a:tabLst>
                <a:tab algn="l" pos="85725"/>
              </a:tabLst>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tabLst>
                <a:tab algn="l" pos="85725"/>
              </a:tabLst>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tabLst>
                <a:tab algn="l" pos="85725"/>
              </a:tabLst>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tabLst>
                <a:tab algn="l" pos="85725"/>
              </a:tabLst>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tabLst>
                <a:tab algn="l" pos="85725"/>
              </a:tabLst>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tabLst>
                <a:tab algn="l" pos="85725"/>
              </a:tabLst>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tabLst>
                <a:tab algn="l" pos="85725"/>
              </a:tabLst>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tabLst>
                <a:tab algn="l" pos="85725"/>
              </a:tabLst>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tabLst>
                <a:tab algn="l" pos="85725"/>
              </a:tabLst>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altLang="en-US" b="1" sz="2400" lang="zh-CN">
                <a:solidFill>
                  <a:schemeClr val="bg1"/>
                </a:solidFill>
                <a:latin typeface="Arial" panose="020B0604020202020204" pitchFamily="34" charset="0"/>
                <a:ea typeface="黑体" panose="02010609060101010101" pitchFamily="49" charset="-122"/>
              </a:rPr>
              <a:t>妇幼老年保健院</a:t>
            </a:r>
            <a:endParaRPr altLang="zh-CN" b="1" sz="2400" lang="en-US">
              <a:solidFill>
                <a:schemeClr val="bg1"/>
              </a:solidFill>
              <a:latin typeface="Arial" panose="020B0604020202020204" pitchFamily="34" charset="0"/>
              <a:ea typeface="黑体" panose="02010609060101010101" pitchFamily="49" charset="-122"/>
            </a:endParaRPr>
          </a:p>
          <a:p>
            <a:pPr algn="ctr" eaLnBrk="1" hangingPunct="1">
              <a:spcBef>
                <a:spcPct val="0"/>
              </a:spcBef>
              <a:buFont typeface="Arial" panose="020B0604020202020204" pitchFamily="34" charset="0"/>
              <a:buNone/>
            </a:pPr>
            <a:r>
              <a:rPr altLang="en-US" b="1" sz="2400" lang="zh-CN">
                <a:solidFill>
                  <a:schemeClr val="bg1"/>
                </a:solidFill>
                <a:latin typeface="Arial" panose="020B0604020202020204" pitchFamily="34" charset="0"/>
                <a:ea typeface="黑体" panose="02010609060101010101" pitchFamily="49" charset="-122"/>
              </a:rPr>
              <a:t>顺义区空港医院</a:t>
            </a:r>
            <a:endParaRPr altLang="ko-KR" b="1" sz="2400" lang="en-US">
              <a:solidFill>
                <a:schemeClr val="bg1"/>
              </a:solidFill>
              <a:latin typeface="Arial" panose="020B0604020202020204" pitchFamily="34" charset="0"/>
              <a:ea typeface="黑体" panose="02010609060101010101" pitchFamily="49" charset="-122"/>
            </a:endParaRPr>
          </a:p>
        </p:txBody>
      </p:sp>
      <p:sp>
        <p:nvSpPr>
          <p:cNvPr id="1048618" name="Rectangle 10"/>
          <p:cNvSpPr>
            <a:spLocks noChangeArrowheads="1"/>
          </p:cNvSpPr>
          <p:nvPr/>
        </p:nvSpPr>
        <p:spPr bwMode="auto">
          <a:xfrm>
            <a:off x="2417763" y="311150"/>
            <a:ext cx="2495550" cy="790575"/>
          </a:xfrm>
          <a:prstGeom prst="rect"/>
          <a:gradFill rotWithShape="1">
            <a:gsLst>
              <a:gs pos="0">
                <a:srgbClr val="FF7FBF"/>
              </a:gs>
              <a:gs pos="100000">
                <a:srgbClr val="A9547F"/>
              </a:gs>
            </a:gsLst>
            <a:path path="rect">
              <a:fillToRect l="100000" b="100000"/>
            </a:path>
          </a:gradFill>
          <a:ln w="9525">
            <a:miter lim="800000"/>
            <a:headEnd/>
            <a:tailEnd/>
          </a:ln>
          <a:scene3d>
            <a:camera prst="legacyObliqueTopRight"/>
            <a:lightRig dir="b" rig="legacyFlat3"/>
          </a:scene3d>
          <a:sp3d extrusionH="430200" prstMaterial="legacyMatte">
            <a:bevelT w="13500" h="13500" prst="angle"/>
            <a:bevelB w="13500" h="13500" prst="angle"/>
            <a:extrusionClr>
              <a:srgbClr val="FF7FBF"/>
            </a:extrusionClr>
            <a:contourClr>
              <a:srgbClr val="FF7FBF"/>
            </a:contourClr>
          </a:sp3d>
        </p:spPr>
        <p:txBody>
          <a:bodyPr anchor="ctr" wrap="none">
            <a:flatTx z="0"/>
          </a:bodyPr>
          <a:lstStyle>
            <a:lvl1pPr eaLnBrk="0" hangingPunct="0" marL="180975">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latinLnBrk="1">
              <a:spcBef>
                <a:spcPct val="0"/>
              </a:spcBef>
              <a:buFont typeface="Arial" panose="020B0604020202020204" pitchFamily="34" charset="0"/>
              <a:buNone/>
            </a:pPr>
            <a:r>
              <a:rPr altLang="en-US" b="1" sz="1800" lang="zh-CN">
                <a:solidFill>
                  <a:schemeClr val="bg1"/>
                </a:solidFill>
                <a:latin typeface="Arial" panose="020B0604020202020204" pitchFamily="34" charset="0"/>
                <a:ea typeface="黑体" panose="02010609060101010101" pitchFamily="49" charset="-122"/>
              </a:rPr>
              <a:t>顺义区医院</a:t>
            </a:r>
            <a:endParaRPr altLang="zh-CN" b="1" sz="1800" lang="en-US">
              <a:solidFill>
                <a:schemeClr val="bg1"/>
              </a:solidFill>
              <a:latin typeface="Arial" panose="020B0604020202020204" pitchFamily="34" charset="0"/>
              <a:ea typeface="黑体" panose="02010609060101010101" pitchFamily="49" charset="-122"/>
            </a:endParaRPr>
          </a:p>
          <a:p>
            <a:pPr eaLnBrk="1" hangingPunct="1" latinLnBrk="1">
              <a:spcBef>
                <a:spcPct val="0"/>
              </a:spcBef>
              <a:buFont typeface="Arial" panose="020B0604020202020204" pitchFamily="34" charset="0"/>
              <a:buNone/>
            </a:pPr>
            <a:r>
              <a:rPr altLang="en-US" b="1" sz="1800" lang="zh-CN">
                <a:solidFill>
                  <a:schemeClr val="bg1"/>
                </a:solidFill>
                <a:latin typeface="Arial" panose="020B0604020202020204" pitchFamily="34" charset="0"/>
                <a:ea typeface="黑体" panose="02010609060101010101" pitchFamily="49" charset="-122"/>
              </a:rPr>
              <a:t>北京中医医院顺义医院</a:t>
            </a:r>
            <a:endParaRPr altLang="zh-CN" b="1" sz="1800" lang="en-US">
              <a:solidFill>
                <a:schemeClr val="bg1"/>
              </a:solidFill>
              <a:latin typeface="Arial" panose="020B0604020202020204" pitchFamily="34" charset="0"/>
              <a:ea typeface="黑体" panose="02010609060101010101" pitchFamily="49" charset="-122"/>
            </a:endParaRPr>
          </a:p>
          <a:p>
            <a:pPr eaLnBrk="1" hangingPunct="1" latinLnBrk="1">
              <a:spcBef>
                <a:spcPct val="0"/>
              </a:spcBef>
              <a:buFont typeface="Arial" panose="020B0604020202020204" pitchFamily="34" charset="0"/>
              <a:buNone/>
            </a:pPr>
            <a:r>
              <a:rPr altLang="en-US" b="1" sz="1800" lang="zh-CN">
                <a:solidFill>
                  <a:schemeClr val="bg1"/>
                </a:solidFill>
                <a:latin typeface="Arial" panose="020B0604020202020204" pitchFamily="34" charset="0"/>
                <a:ea typeface="黑体" panose="02010609060101010101" pitchFamily="49" charset="-122"/>
              </a:rPr>
              <a:t>地坛顺义院区</a:t>
            </a:r>
            <a:endParaRPr altLang="ko-KR" b="1" sz="1800" lang="en-US">
              <a:solidFill>
                <a:schemeClr val="bg1"/>
              </a:solidFill>
              <a:latin typeface="Arial" panose="020B0604020202020204" pitchFamily="34" charset="0"/>
              <a:ea typeface="黑体" panose="02010609060101010101" pitchFamily="49" charset="-122"/>
            </a:endParaRPr>
          </a:p>
        </p:txBody>
      </p:sp>
      <p:sp>
        <p:nvSpPr>
          <p:cNvPr id="1048619" name="Text Box 14"/>
          <p:cNvSpPr txBox="1">
            <a:spLocks noChangeArrowheads="1"/>
          </p:cNvSpPr>
          <p:nvPr/>
        </p:nvSpPr>
        <p:spPr bwMode="auto">
          <a:xfrm>
            <a:off x="5072063" y="1584325"/>
            <a:ext cx="2011680" cy="447040"/>
          </a:xfrm>
          <a:prstGeom prst="rect"/>
          <a:noFill/>
          <a:ln>
            <a:noFill/>
          </a:ln>
          <a:effectLst>
            <a:outerShdw algn="ctr" blurRad="63500" dir="5400000" dist="26940" rotWithShape="0">
              <a:srgbClr val="660033">
                <a:alpha val="50000"/>
              </a:srgbClr>
            </a:outerShdw>
          </a:effectLst>
        </p:spPr>
        <p:txBody>
          <a:bodyPr wrap="none">
            <a:spAutoFit/>
          </a:bodyPr>
          <a:p>
            <a:pPr fontAlgn="auto" latinLnBrk="1">
              <a:spcBef>
                <a:spcPts val="0"/>
              </a:spcBef>
              <a:spcAft>
                <a:spcPts val="0"/>
              </a:spcAft>
              <a:buFont typeface="Wingdings" pitchFamily="2" charset="2"/>
              <a:buChar char="l"/>
            </a:pPr>
            <a:r>
              <a:rPr altLang="en-US" dirty="0" sz="2400" lang="zh-CN">
                <a:solidFill>
                  <a:schemeClr val="bg1"/>
                </a:solidFill>
                <a:latin typeface="+mn-lt"/>
                <a:ea typeface="黑体" pitchFamily="2" charset="-122"/>
              </a:rPr>
              <a:t>二级医疗机构</a:t>
            </a:r>
            <a:endParaRPr altLang="en-US" dirty="0" sz="2400" lang="ko-KR">
              <a:solidFill>
                <a:schemeClr val="bg1"/>
              </a:solidFill>
              <a:latin typeface="+mn-lt"/>
              <a:ea typeface="黑体" pitchFamily="2" charset="-122"/>
            </a:endParaRPr>
          </a:p>
        </p:txBody>
      </p:sp>
      <p:sp>
        <p:nvSpPr>
          <p:cNvPr id="1048620" name="Text Box 19"/>
          <p:cNvSpPr txBox="1">
            <a:spLocks noChangeArrowheads="1"/>
          </p:cNvSpPr>
          <p:nvPr/>
        </p:nvSpPr>
        <p:spPr bwMode="auto">
          <a:xfrm>
            <a:off x="5060950" y="2911475"/>
            <a:ext cx="2011680" cy="447040"/>
          </a:xfrm>
          <a:prstGeom prst="rect"/>
          <a:noFill/>
          <a:ln>
            <a:noFill/>
          </a:ln>
          <a:effectLst>
            <a:outerShdw algn="ctr" blurRad="63500" dir="5400000" dist="26940" rotWithShape="0">
              <a:srgbClr val="660033">
                <a:alpha val="50000"/>
              </a:srgbClr>
            </a:outerShdw>
          </a:effectLst>
        </p:spPr>
        <p:txBody>
          <a:bodyPr wrap="none">
            <a:spAutoFit/>
          </a:bodyPr>
          <a:p>
            <a:pPr fontAlgn="auto" latinLnBrk="1">
              <a:spcBef>
                <a:spcPts val="0"/>
              </a:spcBef>
              <a:spcAft>
                <a:spcPts val="0"/>
              </a:spcAft>
              <a:buFont typeface="Wingdings" pitchFamily="2" charset="2"/>
              <a:buChar char="l"/>
            </a:pPr>
            <a:r>
              <a:rPr altLang="en-US" dirty="0" sz="2400" lang="zh-CN">
                <a:solidFill>
                  <a:schemeClr val="bg1"/>
                </a:solidFill>
                <a:latin typeface="+mn-lt"/>
                <a:ea typeface="黑体" pitchFamily="2" charset="-122"/>
              </a:rPr>
              <a:t>社区卫生服务</a:t>
            </a:r>
            <a:endParaRPr altLang="zh-CN" dirty="0" sz="2400" lang="en-US">
              <a:solidFill>
                <a:schemeClr val="bg1"/>
              </a:solidFill>
              <a:latin typeface="+mn-lt"/>
              <a:ea typeface="黑体" pitchFamily="2" charset="-122"/>
            </a:endParaRPr>
          </a:p>
        </p:txBody>
      </p:sp>
      <p:sp>
        <p:nvSpPr>
          <p:cNvPr id="1048621" name="Rectangle 20"/>
          <p:cNvSpPr>
            <a:spLocks noChangeArrowheads="1"/>
          </p:cNvSpPr>
          <p:nvPr/>
        </p:nvSpPr>
        <p:spPr bwMode="auto">
          <a:xfrm>
            <a:off x="2387600" y="3960813"/>
            <a:ext cx="2555875" cy="971550"/>
          </a:xfrm>
          <a:prstGeom prst="rect"/>
          <a:gradFill rotWithShape="1">
            <a:gsLst>
              <a:gs pos="0">
                <a:srgbClr val="990033"/>
              </a:gs>
              <a:gs pos="100000">
                <a:srgbClr val="650022"/>
              </a:gs>
            </a:gsLst>
            <a:path path="rect">
              <a:fillToRect l="100000" b="100000"/>
            </a:path>
          </a:gradFill>
          <a:ln w="9525">
            <a:miter lim="800000"/>
            <a:headEnd/>
            <a:tailEnd/>
          </a:ln>
          <a:scene3d>
            <a:camera prst="legacyObliqueTopRight"/>
            <a:lightRig dir="b" rig="legacyFlat3"/>
          </a:scene3d>
          <a:sp3d extrusionH="430200" prstMaterial="legacyMatte">
            <a:bevelT w="13500" h="13500" prst="angle"/>
            <a:bevelB w="13500" h="13500" prst="angle"/>
            <a:extrusionClr>
              <a:srgbClr val="990033"/>
            </a:extrusionClr>
            <a:contourClr>
              <a:srgbClr val="990033"/>
            </a:contourClr>
          </a:sp3d>
        </p:spPr>
        <p:txBody>
          <a:bodyPr anchor="ctr" wrap="none">
            <a:flatTx z="0"/>
          </a:bodyPr>
          <a:lstStyle>
            <a:lvl1pPr eaLnBrk="0" hangingPunct="0" indent="-342900" marL="34290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latinLnBrk="1" lvl="2">
              <a:spcBef>
                <a:spcPct val="0"/>
              </a:spcBef>
              <a:buFont typeface="Arial" panose="020B0604020202020204" pitchFamily="34" charset="0"/>
              <a:buNone/>
            </a:pPr>
            <a:r>
              <a:rPr altLang="en-US" b="1" lang="zh-CN">
                <a:solidFill>
                  <a:schemeClr val="bg1"/>
                </a:solidFill>
                <a:latin typeface="Arial" panose="020B0604020202020204" pitchFamily="34" charset="0"/>
                <a:ea typeface="黑体" panose="02010609060101010101" pitchFamily="49" charset="-122"/>
              </a:rPr>
              <a:t>服务站</a:t>
            </a:r>
            <a:endParaRPr altLang="zh-CN" b="1" lang="en-US">
              <a:solidFill>
                <a:schemeClr val="bg1"/>
              </a:solidFill>
              <a:latin typeface="Arial" panose="020B0604020202020204" pitchFamily="34" charset="0"/>
              <a:ea typeface="黑体" panose="02010609060101010101" pitchFamily="49" charset="-122"/>
            </a:endParaRPr>
          </a:p>
          <a:p>
            <a:pPr eaLnBrk="1" hangingPunct="1" latinLnBrk="1" lvl="2">
              <a:spcBef>
                <a:spcPct val="0"/>
              </a:spcBef>
              <a:buFont typeface="Arial" panose="020B0604020202020204" pitchFamily="34" charset="0"/>
              <a:buNone/>
            </a:pPr>
            <a:r>
              <a:rPr altLang="en-US" b="1" lang="zh-CN">
                <a:solidFill>
                  <a:schemeClr val="bg1"/>
                </a:solidFill>
                <a:latin typeface="Arial" panose="020B0604020202020204" pitchFamily="34" charset="0"/>
                <a:ea typeface="黑体" panose="02010609060101010101" pitchFamily="49" charset="-122"/>
              </a:rPr>
              <a:t>村卫生室</a:t>
            </a:r>
            <a:endParaRPr altLang="ko-KR" b="1" lang="en-US">
              <a:solidFill>
                <a:schemeClr val="bg1"/>
              </a:solidFill>
              <a:latin typeface="Arial" panose="020B0604020202020204" pitchFamily="34" charset="0"/>
              <a:ea typeface="黑体" panose="02010609060101010101" pitchFamily="49" charset="-122"/>
            </a:endParaRPr>
          </a:p>
        </p:txBody>
      </p:sp>
      <p:sp>
        <p:nvSpPr>
          <p:cNvPr id="1048622" name="Text Box 22"/>
          <p:cNvSpPr txBox="1">
            <a:spLocks noChangeArrowheads="1"/>
          </p:cNvSpPr>
          <p:nvPr/>
        </p:nvSpPr>
        <p:spPr bwMode="auto">
          <a:xfrm>
            <a:off x="1205470" y="900113"/>
            <a:ext cx="615950" cy="4032250"/>
          </a:xfrm>
          <a:prstGeom prst="rect"/>
          <a:noFill/>
          <a:ln>
            <a:noFill/>
          </a:ln>
          <a:effectLst/>
        </p:spPr>
        <p:txBody>
          <a:bodyPr vert="eaVert">
            <a:spAutoFit/>
          </a:bodyPr>
          <a:p>
            <a:pPr fontAlgn="auto">
              <a:spcBef>
                <a:spcPct val="50000"/>
              </a:spcBef>
              <a:spcAft>
                <a:spcPts val="0"/>
              </a:spcAft>
              <a:buFont typeface="Arial" charset="0"/>
              <a:buNone/>
            </a:pPr>
            <a:r>
              <a:rPr altLang="en-US" b="1" dirty="0" sz="2800" lang="zh-CN">
                <a:effectLst>
                  <a:outerShdw algn="tl" blurRad="38100" dir="2700000" dist="38100">
                    <a:srgbClr val="C0C0C0"/>
                  </a:outerShdw>
                </a:effectLst>
                <a:latin typeface="Times New Roman" pitchFamily="18" charset="0"/>
                <a:ea typeface="+mn-ea"/>
                <a:cs typeface="Times New Roman" pitchFamily="18" charset="0"/>
              </a:rPr>
              <a:t>顺义区医疗基本情况</a:t>
            </a:r>
          </a:p>
        </p:txBody>
      </p:sp>
      <p:sp>
        <p:nvSpPr>
          <p:cNvPr id="1048623" name="Text Box 14"/>
          <p:cNvSpPr txBox="1">
            <a:spLocks noChangeArrowheads="1"/>
          </p:cNvSpPr>
          <p:nvPr/>
        </p:nvSpPr>
        <p:spPr bwMode="auto">
          <a:xfrm>
            <a:off x="5003800" y="533400"/>
            <a:ext cx="2011680" cy="447040"/>
          </a:xfrm>
          <a:prstGeom prst="rect"/>
          <a:noFill/>
          <a:ln>
            <a:noFill/>
          </a:ln>
          <a:effectLst>
            <a:outerShdw algn="ctr" blurRad="63500" dir="5400000" dist="26940" rotWithShape="0">
              <a:srgbClr val="660033">
                <a:alpha val="50000"/>
              </a:srgbClr>
            </a:outerShdw>
          </a:effectLst>
        </p:spPr>
        <p:txBody>
          <a:bodyPr wrap="none">
            <a:spAutoFit/>
          </a:bodyPr>
          <a:p>
            <a:pPr fontAlgn="auto" latinLnBrk="1">
              <a:spcBef>
                <a:spcPts val="0"/>
              </a:spcBef>
              <a:spcAft>
                <a:spcPts val="0"/>
              </a:spcAft>
              <a:buFont typeface="Wingdings" pitchFamily="2" charset="2"/>
              <a:buChar char="l"/>
            </a:pPr>
            <a:r>
              <a:rPr altLang="en-US" dirty="0" sz="2400" lang="zh-CN">
                <a:solidFill>
                  <a:schemeClr val="bg1"/>
                </a:solidFill>
                <a:latin typeface="+mn-lt"/>
                <a:ea typeface="黑体" pitchFamily="2" charset="-122"/>
              </a:rPr>
              <a:t>三级医疗机构</a:t>
            </a:r>
            <a:endParaRPr altLang="en-US" dirty="0" sz="2400" lang="ko-KR">
              <a:solidFill>
                <a:schemeClr val="bg1"/>
              </a:solidFill>
              <a:latin typeface="+mn-lt"/>
              <a:ea typeface="黑体" pitchFamily="2" charset="-122"/>
            </a:endParaRPr>
          </a:p>
        </p:txBody>
      </p:sp>
      <p:sp>
        <p:nvSpPr>
          <p:cNvPr id="1048624" name="Text Box 19"/>
          <p:cNvSpPr txBox="1">
            <a:spLocks noChangeArrowheads="1"/>
          </p:cNvSpPr>
          <p:nvPr/>
        </p:nvSpPr>
        <p:spPr bwMode="auto">
          <a:xfrm>
            <a:off x="5146675" y="4156075"/>
            <a:ext cx="2011680" cy="447041"/>
          </a:xfrm>
          <a:prstGeom prst="rect"/>
          <a:noFill/>
          <a:ln>
            <a:noFill/>
          </a:ln>
          <a:effectLst>
            <a:outerShdw algn="ctr" blurRad="63500" dir="5400000" dist="26940" rotWithShape="0">
              <a:srgbClr val="660033">
                <a:alpha val="50000"/>
              </a:srgbClr>
            </a:outerShdw>
          </a:effectLst>
        </p:spPr>
        <p:txBody>
          <a:bodyPr wrap="none">
            <a:spAutoFit/>
          </a:bodyPr>
          <a:p>
            <a:pPr fontAlgn="auto" latinLnBrk="1">
              <a:spcBef>
                <a:spcPts val="0"/>
              </a:spcBef>
              <a:spcAft>
                <a:spcPts val="0"/>
              </a:spcAft>
              <a:buFont typeface="Wingdings" pitchFamily="2" charset="2"/>
              <a:buChar char="l"/>
            </a:pPr>
            <a:r>
              <a:rPr altLang="en-US" dirty="0" sz="2400" lang="zh-CN">
                <a:solidFill>
                  <a:schemeClr val="bg1"/>
                </a:solidFill>
                <a:latin typeface="+mn-lt"/>
                <a:ea typeface="黑体" pitchFamily="2" charset="-122"/>
              </a:rPr>
              <a:t>村级卫生服务</a:t>
            </a:r>
            <a:endParaRPr altLang="zh-CN" dirty="0" sz="2400" lang="en-US">
              <a:solidFill>
                <a:schemeClr val="bg1"/>
              </a:solidFill>
              <a:latin typeface="+mn-lt"/>
              <a:ea typeface="黑体" pitchFamily="2" charset="-122"/>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5" name="Rectangle 12"/>
          <p:cNvSpPr txBox="1">
            <a:spLocks noChangeArrowheads="1"/>
          </p:cNvSpPr>
          <p:nvPr/>
        </p:nvSpPr>
        <p:spPr>
          <a:xfrm>
            <a:off x="457200" y="274638"/>
            <a:ext cx="8229600" cy="633412"/>
          </a:xfrm>
          <a:prstGeom prst="rect"/>
          <a:ln>
            <a:miter/>
          </a:ln>
        </p:spPr>
        <p:txBody>
          <a:bodyPr anchor="t"/>
          <a:lstStyle>
            <a:lvl1pPr algn="ctr" eaLnBrk="0" fontAlgn="base" hangingPunct="0" rtl="0">
              <a:spcBef>
                <a:spcPct val="0"/>
              </a:spcBef>
              <a:spcAft>
                <a:spcPct val="0"/>
              </a:spcAft>
              <a:defRPr sz="4400">
                <a:solidFill>
                  <a:schemeClr val="tx1"/>
                </a:solidFill>
                <a:latin typeface="+mj-lt"/>
                <a:ea typeface="+mj-ea"/>
                <a:cs typeface="+mj-cs"/>
              </a:defRPr>
            </a:lvl1pPr>
            <a:lvl2pPr algn="ctr" eaLnBrk="0" fontAlgn="base" hangingPunct="0" rtl="0">
              <a:spcBef>
                <a:spcPct val="0"/>
              </a:spcBef>
              <a:spcAft>
                <a:spcPct val="0"/>
              </a:spcAft>
              <a:defRPr sz="4400">
                <a:solidFill>
                  <a:schemeClr val="tx1"/>
                </a:solidFill>
                <a:latin typeface="Calibri" pitchFamily="34" charset="0"/>
                <a:ea typeface="宋体" pitchFamily="2" charset="-122"/>
              </a:defRPr>
            </a:lvl2pPr>
            <a:lvl3pPr algn="ctr" eaLnBrk="0" fontAlgn="base" hangingPunct="0" rtl="0">
              <a:spcBef>
                <a:spcPct val="0"/>
              </a:spcBef>
              <a:spcAft>
                <a:spcPct val="0"/>
              </a:spcAft>
              <a:defRPr sz="4400">
                <a:solidFill>
                  <a:schemeClr val="tx1"/>
                </a:solidFill>
                <a:latin typeface="Calibri" pitchFamily="34" charset="0"/>
                <a:ea typeface="宋体" pitchFamily="2" charset="-122"/>
              </a:defRPr>
            </a:lvl3pPr>
            <a:lvl4pPr algn="ctr" eaLnBrk="0" fontAlgn="base" hangingPunct="0" rtl="0">
              <a:spcBef>
                <a:spcPct val="0"/>
              </a:spcBef>
              <a:spcAft>
                <a:spcPct val="0"/>
              </a:spcAft>
              <a:defRPr sz="4400">
                <a:solidFill>
                  <a:schemeClr val="tx1"/>
                </a:solidFill>
                <a:latin typeface="Calibri" pitchFamily="34" charset="0"/>
                <a:ea typeface="宋体" pitchFamily="2" charset="-122"/>
              </a:defRPr>
            </a:lvl4pPr>
            <a:lvl5pPr algn="ctr" eaLnBrk="0" fontAlgn="base" hangingPunct="0" rtl="0">
              <a:spcBef>
                <a:spcPct val="0"/>
              </a:spcBef>
              <a:spcAft>
                <a:spcPct val="0"/>
              </a:spcAft>
              <a:defRPr sz="4400">
                <a:solidFill>
                  <a:schemeClr val="tx1"/>
                </a:solidFill>
                <a:latin typeface="Calibri" pitchFamily="34" charset="0"/>
                <a:ea typeface="宋体" pitchFamily="2" charset="-122"/>
              </a:defRPr>
            </a:lvl5pPr>
            <a:lvl6pPr algn="ctr" eaLnBrk="0" fontAlgn="base" hangingPunct="0" marL="457200" rtl="0">
              <a:spcBef>
                <a:spcPct val="0"/>
              </a:spcBef>
              <a:spcAft>
                <a:spcPct val="0"/>
              </a:spcAft>
              <a:defRPr sz="4400">
                <a:solidFill>
                  <a:schemeClr val="tx1"/>
                </a:solidFill>
                <a:latin typeface="Calibri" pitchFamily="34" charset="0"/>
                <a:ea typeface="宋体" pitchFamily="2" charset="-122"/>
              </a:defRPr>
            </a:lvl6pPr>
            <a:lvl7pPr algn="ctr" eaLnBrk="0" fontAlgn="base" hangingPunct="0" marL="914400" rtl="0">
              <a:spcBef>
                <a:spcPct val="0"/>
              </a:spcBef>
              <a:spcAft>
                <a:spcPct val="0"/>
              </a:spcAft>
              <a:defRPr sz="4400">
                <a:solidFill>
                  <a:schemeClr val="tx1"/>
                </a:solidFill>
                <a:latin typeface="Calibri" pitchFamily="34" charset="0"/>
                <a:ea typeface="宋体" pitchFamily="2" charset="-122"/>
              </a:defRPr>
            </a:lvl7pPr>
            <a:lvl8pPr algn="ctr" eaLnBrk="0" fontAlgn="base" hangingPunct="0" marL="1371600" rtl="0">
              <a:spcBef>
                <a:spcPct val="0"/>
              </a:spcBef>
              <a:spcAft>
                <a:spcPct val="0"/>
              </a:spcAft>
              <a:defRPr sz="4400">
                <a:solidFill>
                  <a:schemeClr val="tx1"/>
                </a:solidFill>
                <a:latin typeface="Calibri" pitchFamily="34" charset="0"/>
                <a:ea typeface="宋体" pitchFamily="2" charset="-122"/>
              </a:defRPr>
            </a:lvl8pPr>
            <a:lvl9pPr algn="ctr" eaLnBrk="0" fontAlgn="base" hangingPunct="0" marL="1828800" rtl="0">
              <a:spcBef>
                <a:spcPct val="0"/>
              </a:spcBef>
              <a:spcAft>
                <a:spcPct val="0"/>
              </a:spcAft>
              <a:defRPr sz="4400">
                <a:solidFill>
                  <a:schemeClr val="tx1"/>
                </a:solidFill>
                <a:latin typeface="Calibri" pitchFamily="34" charset="0"/>
                <a:ea typeface="宋体" pitchFamily="2" charset="-122"/>
              </a:defRPr>
            </a:lvl9pPr>
          </a:lstStyle>
          <a:p>
            <a:pPr>
              <a:buFontTx/>
            </a:pPr>
            <a:r>
              <a:rPr altLang="en-US" b="1" dirty="0" sz="4000" kern="0" lang="zh-CN">
                <a:effectLst>
                  <a:outerShdw algn="tl" blurRad="38100" dir="2700000" dist="38100">
                    <a:srgbClr val="000000">
                      <a:alpha val="43137"/>
                    </a:srgbClr>
                  </a:outerShdw>
                </a:effectLst>
                <a:ea typeface="黑体" pitchFamily="2" charset="-122"/>
              </a:rPr>
              <a:t>发展机遇</a:t>
            </a:r>
          </a:p>
        </p:txBody>
      </p:sp>
      <p:graphicFrame>
        <p:nvGraphicFramePr>
          <p:cNvPr id="4194304" name="图示 3"/>
          <p:cNvGraphicFramePr>
            <a:graphicFrameLocks/>
          </p:cNvGraphicFramePr>
          <p:nvPr/>
        </p:nvGraphicFramePr>
        <p:xfrm>
          <a:off x="1524000" y="1196752"/>
          <a:ext cx="6096000" cy="4064000"/>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26" name="文本框 13"/>
          <p:cNvSpPr txBox="1">
            <a:spLocks noChangeArrowheads="1"/>
          </p:cNvSpPr>
          <p:nvPr/>
        </p:nvSpPr>
        <p:spPr bwMode="auto">
          <a:xfrm>
            <a:off x="4205587" y="2047875"/>
            <a:ext cx="1704676" cy="1628141"/>
          </a:xfrm>
          <a:prstGeom prst="rect"/>
          <a:noFill/>
          <a:ln w="9525">
            <a:noFill/>
            <a:miter lim="800000"/>
          </a:ln>
        </p:spPr>
        <p:txBody>
          <a:bodyPr wrap="square">
            <a:spAutoFit/>
          </a:bodyPr>
          <a:p>
            <a:r>
              <a:rPr altLang="zh-CN" dirty="0" sz="10350" lang="en-US">
                <a:solidFill>
                  <a:srgbClr val="DDA44F"/>
                </a:solidFill>
                <a:latin typeface="方正大黑简体"/>
                <a:ea typeface="方正大黑简体"/>
                <a:cs typeface="方正大黑简体"/>
              </a:rPr>
              <a:t>P</a:t>
            </a:r>
            <a:endParaRPr altLang="en-US" dirty="0" sz="10350" lang="zh-CN">
              <a:solidFill>
                <a:srgbClr val="DDA44F"/>
              </a:solidFill>
              <a:latin typeface="方正大黑简体"/>
              <a:ea typeface="方正大黑简体"/>
              <a:cs typeface="方正大黑简体"/>
            </a:endParaRPr>
          </a:p>
        </p:txBody>
      </p:sp>
      <p:sp>
        <p:nvSpPr>
          <p:cNvPr id="1048627" name="文本框 14"/>
          <p:cNvSpPr txBox="1">
            <a:spLocks noChangeArrowheads="1"/>
          </p:cNvSpPr>
          <p:nvPr/>
        </p:nvSpPr>
        <p:spPr bwMode="auto">
          <a:xfrm>
            <a:off x="4873101" y="2741310"/>
            <a:ext cx="1157288" cy="784830"/>
          </a:xfrm>
          <a:prstGeom prst="rect"/>
          <a:noFill/>
          <a:ln w="9525">
            <a:noFill/>
            <a:miter lim="800000"/>
          </a:ln>
        </p:spPr>
        <p:txBody>
          <a:bodyPr wrap="square">
            <a:spAutoFit/>
          </a:bodyPr>
          <a:p>
            <a:r>
              <a:rPr altLang="zh-CN" dirty="0" sz="4500" lang="en-US">
                <a:solidFill>
                  <a:srgbClr val="DDA44F"/>
                </a:solidFill>
                <a:latin typeface="方正大黑简体"/>
                <a:ea typeface="方正大黑简体"/>
                <a:cs typeface="方正大黑简体"/>
              </a:rPr>
              <a:t>art</a:t>
            </a:r>
            <a:endParaRPr altLang="en-US" dirty="0" sz="4500" lang="zh-CN">
              <a:solidFill>
                <a:srgbClr val="DDA44F"/>
              </a:solidFill>
              <a:latin typeface="方正大黑简体"/>
              <a:ea typeface="方正大黑简体"/>
              <a:cs typeface="方正大黑简体"/>
            </a:endParaRPr>
          </a:p>
        </p:txBody>
      </p:sp>
      <p:sp>
        <p:nvSpPr>
          <p:cNvPr id="1048628" name="文本框 15"/>
          <p:cNvSpPr txBox="1">
            <a:spLocks noChangeArrowheads="1"/>
          </p:cNvSpPr>
          <p:nvPr/>
        </p:nvSpPr>
        <p:spPr bwMode="auto">
          <a:xfrm>
            <a:off x="6049566" y="2180035"/>
            <a:ext cx="302419" cy="1374140"/>
          </a:xfrm>
          <a:prstGeom prst="rect"/>
          <a:noFill/>
          <a:ln w="9525">
            <a:noFill/>
            <a:miter lim="800000"/>
          </a:ln>
        </p:spPr>
        <p:txBody>
          <a:bodyPr>
            <a:spAutoFit/>
          </a:bodyPr>
          <a:p>
            <a:r>
              <a:rPr altLang="zh-CN" dirty="0" sz="8625" lang="en-US">
                <a:solidFill>
                  <a:srgbClr val="519CD6"/>
                </a:solidFill>
                <a:latin typeface="Helvetica LT Std"/>
                <a:ea typeface="Hiragino Sans GB W3"/>
                <a:cs typeface="Hiragino Sans GB W3"/>
              </a:rPr>
              <a:t>2</a:t>
            </a:r>
            <a:endParaRPr altLang="en-US" dirty="0" sz="8625" lang="zh-CN">
              <a:solidFill>
                <a:srgbClr val="519CD6"/>
              </a:solidFill>
              <a:latin typeface="Helvetica LT Std"/>
              <a:ea typeface="Hiragino Sans GB W3"/>
              <a:cs typeface="Hiragino Sans GB W3"/>
            </a:endParaRPr>
          </a:p>
        </p:txBody>
      </p:sp>
      <p:sp>
        <p:nvSpPr>
          <p:cNvPr id="1048629" name="文本框 16"/>
          <p:cNvSpPr txBox="1">
            <a:spLocks noChangeArrowheads="1"/>
          </p:cNvSpPr>
          <p:nvPr/>
        </p:nvSpPr>
        <p:spPr bwMode="auto">
          <a:xfrm>
            <a:off x="4567694" y="3535873"/>
            <a:ext cx="6461408" cy="507831"/>
          </a:xfrm>
          <a:prstGeom prst="rect"/>
          <a:noFill/>
          <a:ln w="9525">
            <a:noFill/>
            <a:miter lim="800000"/>
          </a:ln>
        </p:spPr>
        <p:txBody>
          <a:bodyPr wrap="square">
            <a:spAutoFit/>
          </a:bodyPr>
          <a:p>
            <a:pPr algn="just"/>
            <a:r>
              <a:rPr altLang="en-US" dirty="0" sz="2700" lang="zh-CN">
                <a:solidFill>
                  <a:srgbClr val="519CD6"/>
                </a:solidFill>
                <a:latin typeface="微软雅黑" pitchFamily="34" charset="-122"/>
                <a:ea typeface="微软雅黑" pitchFamily="34" charset="-122"/>
              </a:rPr>
              <a:t>困难和挑战</a:t>
            </a:r>
          </a:p>
        </p:txBody>
      </p:sp>
      <p:cxnSp>
        <p:nvCxnSpPr>
          <p:cNvPr id="3145730" name="直接连接符 18"/>
          <p:cNvCxnSpPr>
            <a:cxnSpLocks/>
          </p:cNvCxnSpPr>
          <p:nvPr/>
        </p:nvCxnSpPr>
        <p:spPr>
          <a:xfrm>
            <a:off x="2901244" y="3431822"/>
            <a:ext cx="5873102" cy="34088"/>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45731" name="直接连接符 19"/>
          <p:cNvCxnSpPr>
            <a:cxnSpLocks/>
          </p:cNvCxnSpPr>
          <p:nvPr/>
        </p:nvCxnSpPr>
        <p:spPr>
          <a:xfrm>
            <a:off x="2901244" y="4087416"/>
            <a:ext cx="5873102" cy="12641"/>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1" name="组合 7"/>
          <p:cNvGrpSpPr/>
          <p:nvPr/>
        </p:nvGrpSpPr>
        <p:grpSpPr bwMode="auto">
          <a:xfrm>
            <a:off x="586058" y="2180035"/>
            <a:ext cx="1907381" cy="2118122"/>
            <a:chOff x="907956" y="1083233"/>
            <a:chExt cx="2542903" cy="2823396"/>
          </a:xfrm>
        </p:grpSpPr>
        <p:sp>
          <p:nvSpPr>
            <p:cNvPr id="1048630" name="圆角矩形 6"/>
            <p:cNvSpPr/>
            <p:nvPr/>
          </p:nvSpPr>
          <p:spPr>
            <a:xfrm>
              <a:off x="907956" y="1083233"/>
              <a:ext cx="2542903" cy="2542484"/>
            </a:xfrm>
            <a:prstGeom prst="roundRect">
              <a:avLst>
                <a:gd name="adj" fmla="val 7763"/>
              </a:avLst>
            </a:prstGeom>
            <a:solidFill>
              <a:srgbClr val="519C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31" name="任意多边形 12"/>
            <p:cNvSpPr/>
            <p:nvPr/>
          </p:nvSpPr>
          <p:spPr>
            <a:xfrm rot="2700000">
              <a:off x="1353399" y="1945678"/>
              <a:ext cx="2386952" cy="1534949"/>
            </a:xfrm>
            <a:custGeom>
              <a:avLst/>
              <a:gdLst>
                <a:gd name="connsiteX0" fmla="*/ 0 w 2386795"/>
                <a:gd name="connsiteY0" fmla="*/ 0 h 1534558"/>
                <a:gd name="connsiteX1" fmla="*/ 1712713 w 2386795"/>
                <a:gd name="connsiteY1" fmla="*/ 10255 h 1534558"/>
                <a:gd name="connsiteX2" fmla="*/ 2328976 w 2386795"/>
                <a:gd name="connsiteY2" fmla="*/ 626518 h 1534558"/>
                <a:gd name="connsiteX3" fmla="*/ 2328976 w 2386795"/>
                <a:gd name="connsiteY3" fmla="*/ 905692 h 1534558"/>
                <a:gd name="connsiteX4" fmla="*/ 1700110 w 2386795"/>
                <a:gd name="connsiteY4" fmla="*/ 1534558 h 1534558"/>
                <a:gd name="connsiteX5" fmla="*/ 825725 w 2386795"/>
                <a:gd name="connsiteY5" fmla="*/ 1534558 h 1534558"/>
                <a:gd name="connsiteX6" fmla="*/ 825725 w 2386795"/>
                <a:gd name="connsiteY6" fmla="*/ 825725 h 153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795" h="1534558">
                  <a:moveTo>
                    <a:pt x="0" y="0"/>
                  </a:moveTo>
                  <a:lnTo>
                    <a:pt x="1712713" y="10255"/>
                  </a:lnTo>
                  <a:lnTo>
                    <a:pt x="2328976" y="626518"/>
                  </a:lnTo>
                  <a:cubicBezTo>
                    <a:pt x="2406068" y="703610"/>
                    <a:pt x="2406068" y="828601"/>
                    <a:pt x="2328976" y="905692"/>
                  </a:cubicBezTo>
                  <a:lnTo>
                    <a:pt x="1700110" y="1534558"/>
                  </a:lnTo>
                  <a:lnTo>
                    <a:pt x="825725" y="1534558"/>
                  </a:lnTo>
                  <a:lnTo>
                    <a:pt x="825725" y="825725"/>
                  </a:lnTo>
                  <a:close/>
                </a:path>
              </a:pathLst>
            </a:custGeom>
            <a:solidFill>
              <a:srgbClr val="3A87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32" name="饼形 3"/>
            <p:cNvSpPr/>
            <p:nvPr/>
          </p:nvSpPr>
          <p:spPr>
            <a:xfrm>
              <a:off x="1352408" y="1332403"/>
              <a:ext cx="1812731" cy="1810845"/>
            </a:xfrm>
            <a:prstGeom prst="pie"/>
            <a:solidFill>
              <a:srgbClr val="FFFE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solidFill>
                  <a:schemeClr val="tx1"/>
                </a:solidFill>
              </a:endParaRPr>
            </a:p>
          </p:txBody>
        </p:sp>
      </p:grpSp>
    </p:spTree>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33" name="矩形 4"/>
          <p:cNvSpPr>
            <a:spLocks noChangeArrowheads="1"/>
          </p:cNvSpPr>
          <p:nvPr/>
        </p:nvSpPr>
        <p:spPr bwMode="auto">
          <a:xfrm>
            <a:off x="5435600" y="2133600"/>
            <a:ext cx="3386138" cy="646113"/>
          </a:xfrm>
          <a:prstGeom prst="rect"/>
          <a:noFill/>
          <a:ln>
            <a:noFill/>
          </a:ln>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endParaRPr altLang="zh-CN" b="1" sz="1800" lang="en-US">
              <a:ea typeface="仿宋_GB2312" panose="02010609030101010101" pitchFamily="49" charset="-122"/>
            </a:endParaRPr>
          </a:p>
          <a:p>
            <a:pPr eaLnBrk="1" hangingPunct="1">
              <a:spcBef>
                <a:spcPct val="0"/>
              </a:spcBef>
              <a:buFont typeface="Arial" panose="020B0604020202020204" pitchFamily="34" charset="0"/>
              <a:buNone/>
            </a:pPr>
            <a:endParaRPr altLang="en-US" sz="1800" lang="zh-CN"/>
          </a:p>
        </p:txBody>
      </p:sp>
      <p:graphicFrame>
        <p:nvGraphicFramePr>
          <p:cNvPr id="4194305" name="图示 2"/>
          <p:cNvGraphicFramePr>
            <a:graphicFrameLocks/>
          </p:cNvGraphicFramePr>
          <p:nvPr/>
        </p:nvGraphicFramePr>
        <p:xfrm>
          <a:off x="251520" y="-14229"/>
          <a:ext cx="8460681" cy="4251920"/>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634" name="矩形 1"/>
          <p:cNvSpPr/>
          <p:nvPr/>
        </p:nvSpPr>
        <p:spPr>
          <a:xfrm rot="20732071">
            <a:off x="3610270" y="4133516"/>
            <a:ext cx="6176796" cy="2225042"/>
          </a:xfrm>
          <a:prstGeom prst="rect"/>
          <a:noFill/>
        </p:spPr>
        <p:txBody>
          <a:bodyPr bIns="45720" lIns="91440" rIns="91440" tIns="45720" wrap="square">
            <a:spAutoFit/>
          </a:bodyPr>
          <a:p>
            <a:pPr algn="ctr"/>
            <a:r>
              <a:rPr altLang="en-US" b="1" cap="none" dirty="0" sz="3600" lang="zh-CN" spc="50">
                <a:ln w="9525" cmpd="sng">
                  <a:solidFill>
                    <a:schemeClr val="accent1"/>
                  </a:solidFill>
                  <a:prstDash val="solid"/>
                </a:ln>
                <a:solidFill>
                  <a:srgbClr val="C0504D"/>
                </a:solidFill>
                <a:effectLst>
                  <a:glow rad="38100">
                    <a:schemeClr val="accent1">
                      <a:alpha val="40000"/>
                    </a:schemeClr>
                  </a:glow>
                </a:effectLst>
              </a:rPr>
              <a:t>老龄化</a:t>
            </a:r>
            <a:endParaRPr altLang="zh-CN" b="1" cap="none" dirty="0" sz="3600" lang="en-US" spc="50">
              <a:ln w="9525" cmpd="sng">
                <a:solidFill>
                  <a:schemeClr val="accent1"/>
                </a:solidFill>
                <a:prstDash val="solid"/>
              </a:ln>
              <a:solidFill>
                <a:srgbClr val="C0504D"/>
              </a:solidFill>
              <a:effectLst>
                <a:glow rad="38100">
                  <a:schemeClr val="accent1">
                    <a:alpha val="40000"/>
                  </a:schemeClr>
                </a:glow>
              </a:effectLst>
            </a:endParaRPr>
          </a:p>
          <a:p>
            <a:pPr algn="ctr"/>
            <a:r>
              <a:rPr altLang="en-US" b="1" cap="none" dirty="0" sz="3600" lang="zh-CN" spc="50">
                <a:ln w="9525" cmpd="sng">
                  <a:solidFill>
                    <a:schemeClr val="accent1"/>
                  </a:solidFill>
                  <a:prstDash val="solid"/>
                </a:ln>
                <a:solidFill>
                  <a:srgbClr val="C0504D"/>
                </a:solidFill>
                <a:effectLst>
                  <a:glow rad="38100">
                    <a:schemeClr val="accent1">
                      <a:alpha val="40000"/>
                    </a:schemeClr>
                  </a:glow>
                </a:effectLst>
              </a:rPr>
              <a:t>碎片化</a:t>
            </a:r>
            <a:endParaRPr altLang="zh-CN" b="1" cap="none" dirty="0" sz="3600" lang="en-US" spc="50">
              <a:ln w="9525" cmpd="sng">
                <a:solidFill>
                  <a:schemeClr val="accent1"/>
                </a:solidFill>
                <a:prstDash val="solid"/>
              </a:ln>
              <a:solidFill>
                <a:srgbClr val="C0504D"/>
              </a:solidFill>
              <a:effectLst>
                <a:glow rad="38100">
                  <a:schemeClr val="accent1">
                    <a:alpha val="40000"/>
                  </a:schemeClr>
                </a:glow>
              </a:effectLst>
            </a:endParaRPr>
          </a:p>
          <a:p>
            <a:pPr algn="ctr"/>
            <a:r>
              <a:rPr altLang="en-US" b="1" cap="none" dirty="0" sz="3600" lang="zh-CN" spc="50">
                <a:ln w="9525" cmpd="sng">
                  <a:solidFill>
                    <a:schemeClr val="accent1"/>
                  </a:solidFill>
                  <a:prstDash val="solid"/>
                </a:ln>
                <a:solidFill>
                  <a:srgbClr val="C0504D"/>
                </a:solidFill>
                <a:effectLst>
                  <a:glow rad="38100">
                    <a:schemeClr val="accent1">
                      <a:alpha val="40000"/>
                    </a:schemeClr>
                  </a:glow>
                </a:effectLst>
              </a:rPr>
              <a:t>不系统</a:t>
            </a:r>
            <a:endParaRPr altLang="zh-CN" b="1" cap="none" dirty="0" sz="3600" lang="en-US" spc="50">
              <a:ln w="9525" cmpd="sng">
                <a:solidFill>
                  <a:schemeClr val="accent1"/>
                </a:solidFill>
                <a:prstDash val="solid"/>
              </a:ln>
              <a:solidFill>
                <a:srgbClr val="C0504D"/>
              </a:solidFill>
              <a:effectLst>
                <a:glow rad="38100">
                  <a:schemeClr val="accent1">
                    <a:alpha val="40000"/>
                  </a:schemeClr>
                </a:glow>
              </a:effectLst>
            </a:endParaRPr>
          </a:p>
          <a:p>
            <a:pPr algn="ctr"/>
            <a:r>
              <a:rPr altLang="en-US" b="1" cap="none" dirty="0" sz="3600" lang="zh-CN" spc="50">
                <a:ln w="9525" cmpd="sng">
                  <a:solidFill>
                    <a:schemeClr val="accent1"/>
                  </a:solidFill>
                  <a:prstDash val="solid"/>
                </a:ln>
                <a:solidFill>
                  <a:srgbClr val="C0504D"/>
                </a:solidFill>
                <a:effectLst>
                  <a:glow rad="38100">
                    <a:schemeClr val="accent1">
                      <a:alpha val="40000"/>
                    </a:schemeClr>
                  </a:glow>
                </a:effectLst>
              </a:rPr>
              <a:t>不配套</a:t>
            </a:r>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3" name="Rectangle 34"/>
          <p:cNvSpPr>
            <a:spLocks noChangeArrowheads="1"/>
          </p:cNvSpPr>
          <p:nvPr/>
        </p:nvSpPr>
        <p:spPr bwMode="auto">
          <a:xfrm>
            <a:off x="381000" y="685800"/>
            <a:ext cx="4419600" cy="609600"/>
          </a:xfrm>
          <a:prstGeom prst="rect"/>
          <a:noFill/>
          <a:ln>
            <a:noFill/>
          </a:ln>
          <a:effectLst/>
        </p:spPr>
        <p:txBody>
          <a:bodyPr/>
          <a:lstStyle>
            <a:lvl1pPr indent="-609600" marL="609600">
              <a:spcBef>
                <a:spcPct val="20000"/>
              </a:spcBef>
              <a:buChar char="•"/>
              <a:defRPr sz="3200">
                <a:solidFill>
                  <a:schemeClr val="tx1"/>
                </a:solidFill>
                <a:latin typeface="Arial" panose="020B0604020202020204" pitchFamily="34" charset="0"/>
              </a:defRPr>
            </a:lvl1pPr>
            <a:lvl2pPr indent="-533400" marL="990600">
              <a:spcBef>
                <a:spcPct val="20000"/>
              </a:spcBef>
              <a:buChar char="–"/>
              <a:defRPr sz="2800">
                <a:solidFill>
                  <a:schemeClr val="tx1"/>
                </a:solidFill>
                <a:latin typeface="Arial" panose="020B0604020202020204" pitchFamily="34" charset="0"/>
              </a:defRPr>
            </a:lvl2pPr>
            <a:lvl3pPr indent="-457200" marL="1371600">
              <a:spcBef>
                <a:spcPct val="20000"/>
              </a:spcBef>
              <a:buChar char="•"/>
              <a:defRPr sz="2400">
                <a:solidFill>
                  <a:schemeClr val="tx1"/>
                </a:solidFill>
                <a:latin typeface="Arial" panose="020B0604020202020204" pitchFamily="34" charset="0"/>
              </a:defRPr>
            </a:lvl3pPr>
            <a:lvl4pPr indent="-381000" marL="1752600">
              <a:spcBef>
                <a:spcPct val="20000"/>
              </a:spcBef>
              <a:buChar char="–"/>
              <a:defRPr sz="2000">
                <a:solidFill>
                  <a:schemeClr val="tx1"/>
                </a:solidFill>
                <a:latin typeface="Arial" panose="020B0604020202020204" pitchFamily="34" charset="0"/>
              </a:defRPr>
            </a:lvl4pPr>
            <a:lvl5pPr indent="-381000" marL="2209800">
              <a:spcBef>
                <a:spcPct val="20000"/>
              </a:spcBef>
              <a:buChar char="»"/>
              <a:defRPr sz="2000">
                <a:solidFill>
                  <a:schemeClr val="tx1"/>
                </a:solidFill>
                <a:latin typeface="Arial" panose="020B0604020202020204" pitchFamily="34" charset="0"/>
              </a:defRPr>
            </a:lvl5pPr>
            <a:lvl6pPr fontAlgn="base" indent="-381000" marL="2667000">
              <a:spcBef>
                <a:spcPct val="20000"/>
              </a:spcBef>
              <a:spcAft>
                <a:spcPct val="0"/>
              </a:spcAft>
              <a:buChar char="»"/>
              <a:defRPr sz="2000">
                <a:solidFill>
                  <a:schemeClr val="tx1"/>
                </a:solidFill>
                <a:latin typeface="Arial" panose="020B0604020202020204" pitchFamily="34" charset="0"/>
              </a:defRPr>
            </a:lvl6pPr>
            <a:lvl7pPr fontAlgn="base" indent="-381000" marL="3124200">
              <a:spcBef>
                <a:spcPct val="20000"/>
              </a:spcBef>
              <a:spcAft>
                <a:spcPct val="0"/>
              </a:spcAft>
              <a:buChar char="»"/>
              <a:defRPr sz="2000">
                <a:solidFill>
                  <a:schemeClr val="tx1"/>
                </a:solidFill>
                <a:latin typeface="Arial" panose="020B0604020202020204" pitchFamily="34" charset="0"/>
              </a:defRPr>
            </a:lvl7pPr>
            <a:lvl8pPr fontAlgn="base" indent="-381000" marL="3581400">
              <a:spcBef>
                <a:spcPct val="20000"/>
              </a:spcBef>
              <a:spcAft>
                <a:spcPct val="0"/>
              </a:spcAft>
              <a:buChar char="»"/>
              <a:defRPr sz="2000">
                <a:solidFill>
                  <a:schemeClr val="tx1"/>
                </a:solidFill>
                <a:latin typeface="Arial" panose="020B0604020202020204" pitchFamily="34" charset="0"/>
              </a:defRPr>
            </a:lvl8pPr>
            <a:lvl9pPr fontAlgn="base" indent="-381000" marL="4038600">
              <a:spcBef>
                <a:spcPct val="20000"/>
              </a:spcBef>
              <a:spcAft>
                <a:spcPct val="0"/>
              </a:spcAft>
              <a:buChar char="»"/>
              <a:defRPr sz="2000">
                <a:solidFill>
                  <a:schemeClr val="tx1"/>
                </a:solidFill>
                <a:latin typeface="Arial" panose="020B0604020202020204" pitchFamily="34" charset="0"/>
              </a:defRPr>
            </a:lvl9pPr>
          </a:lstStyle>
          <a:p>
            <a:pPr>
              <a:lnSpc>
                <a:spcPct val="110000"/>
              </a:lnSpc>
              <a:spcBef>
                <a:spcPct val="10000"/>
              </a:spcBef>
            </a:pPr>
            <a:endParaRPr altLang="en-US" b="1" dirty="0" sz="2800" lang="zh-CN">
              <a:ea typeface="黑体" panose="02010609060101010101" pitchFamily="49" charset="-122"/>
            </a:endParaRPr>
          </a:p>
        </p:txBody>
      </p:sp>
      <p:sp>
        <p:nvSpPr>
          <p:cNvPr id="1048644" name="Rectangle 66"/>
          <p:cNvSpPr>
            <a:spLocks noChangeArrowheads="1"/>
          </p:cNvSpPr>
          <p:nvPr/>
        </p:nvSpPr>
        <p:spPr bwMode="auto">
          <a:xfrm>
            <a:off x="460412" y="1662413"/>
            <a:ext cx="8077200" cy="1066800"/>
          </a:xfrm>
          <a:prstGeom prst="rect"/>
          <a:noFill/>
          <a:ln>
            <a:noFill/>
          </a:ln>
          <a:effectLst/>
        </p:spPr>
        <p:txBody>
          <a:bodyPr/>
          <a:lstStyle>
            <a:lvl1pPr indent="-609600" marL="609600">
              <a:spcBef>
                <a:spcPct val="20000"/>
              </a:spcBef>
              <a:buChar char="•"/>
              <a:defRPr sz="3200">
                <a:solidFill>
                  <a:schemeClr val="tx1"/>
                </a:solidFill>
                <a:latin typeface="Arial" panose="020B0604020202020204" pitchFamily="34" charset="0"/>
              </a:defRPr>
            </a:lvl1pPr>
            <a:lvl2pPr indent="-533400" marL="990600">
              <a:spcBef>
                <a:spcPct val="20000"/>
              </a:spcBef>
              <a:buChar char="–"/>
              <a:defRPr sz="2800">
                <a:solidFill>
                  <a:schemeClr val="tx1"/>
                </a:solidFill>
                <a:latin typeface="Arial" panose="020B0604020202020204" pitchFamily="34" charset="0"/>
              </a:defRPr>
            </a:lvl2pPr>
            <a:lvl3pPr indent="-457200" marL="1371600">
              <a:spcBef>
                <a:spcPct val="20000"/>
              </a:spcBef>
              <a:buChar char="•"/>
              <a:defRPr sz="2400">
                <a:solidFill>
                  <a:schemeClr val="tx1"/>
                </a:solidFill>
                <a:latin typeface="Arial" panose="020B0604020202020204" pitchFamily="34" charset="0"/>
              </a:defRPr>
            </a:lvl3pPr>
            <a:lvl4pPr indent="-381000" marL="1752600">
              <a:spcBef>
                <a:spcPct val="20000"/>
              </a:spcBef>
              <a:buChar char="–"/>
              <a:defRPr sz="2000">
                <a:solidFill>
                  <a:schemeClr val="tx1"/>
                </a:solidFill>
                <a:latin typeface="Arial" panose="020B0604020202020204" pitchFamily="34" charset="0"/>
              </a:defRPr>
            </a:lvl4pPr>
            <a:lvl5pPr indent="-381000" marL="2209800">
              <a:spcBef>
                <a:spcPct val="20000"/>
              </a:spcBef>
              <a:buChar char="»"/>
              <a:defRPr sz="2000">
                <a:solidFill>
                  <a:schemeClr val="tx1"/>
                </a:solidFill>
                <a:latin typeface="Arial" panose="020B0604020202020204" pitchFamily="34" charset="0"/>
              </a:defRPr>
            </a:lvl5pPr>
            <a:lvl6pPr fontAlgn="base" indent="-381000" marL="2667000">
              <a:spcBef>
                <a:spcPct val="20000"/>
              </a:spcBef>
              <a:spcAft>
                <a:spcPct val="0"/>
              </a:spcAft>
              <a:buChar char="»"/>
              <a:defRPr sz="2000">
                <a:solidFill>
                  <a:schemeClr val="tx1"/>
                </a:solidFill>
                <a:latin typeface="Arial" panose="020B0604020202020204" pitchFamily="34" charset="0"/>
              </a:defRPr>
            </a:lvl6pPr>
            <a:lvl7pPr fontAlgn="base" indent="-381000" marL="3124200">
              <a:spcBef>
                <a:spcPct val="20000"/>
              </a:spcBef>
              <a:spcAft>
                <a:spcPct val="0"/>
              </a:spcAft>
              <a:buChar char="»"/>
              <a:defRPr sz="2000">
                <a:solidFill>
                  <a:schemeClr val="tx1"/>
                </a:solidFill>
                <a:latin typeface="Arial" panose="020B0604020202020204" pitchFamily="34" charset="0"/>
              </a:defRPr>
            </a:lvl7pPr>
            <a:lvl8pPr fontAlgn="base" indent="-381000" marL="3581400">
              <a:spcBef>
                <a:spcPct val="20000"/>
              </a:spcBef>
              <a:spcAft>
                <a:spcPct val="0"/>
              </a:spcAft>
              <a:buChar char="»"/>
              <a:defRPr sz="2000">
                <a:solidFill>
                  <a:schemeClr val="tx1"/>
                </a:solidFill>
                <a:latin typeface="Arial" panose="020B0604020202020204" pitchFamily="34" charset="0"/>
              </a:defRPr>
            </a:lvl8pPr>
            <a:lvl9pPr fontAlgn="base" indent="-381000" marL="4038600">
              <a:spcBef>
                <a:spcPct val="20000"/>
              </a:spcBef>
              <a:spcAft>
                <a:spcPct val="0"/>
              </a:spcAft>
              <a:buChar char="»"/>
              <a:defRPr sz="2000">
                <a:solidFill>
                  <a:schemeClr val="tx1"/>
                </a:solidFill>
                <a:latin typeface="Arial" panose="020B0604020202020204" pitchFamily="34" charset="0"/>
              </a:defRPr>
            </a:lvl9pPr>
          </a:lstStyle>
          <a:p>
            <a:pPr>
              <a:lnSpc>
                <a:spcPct val="110000"/>
              </a:lnSpc>
              <a:spcBef>
                <a:spcPct val="10000"/>
              </a:spcBef>
            </a:pPr>
            <a:r>
              <a:rPr altLang="zh-CN" dirty="0" sz="2000" lang="en-US">
                <a:latin typeface="Times New Roman" panose="02020603050405020304" pitchFamily="18" charset="0"/>
                <a:ea typeface="黑体" panose="02010609060101010101" pitchFamily="49" charset="-122"/>
              </a:rPr>
              <a:t>《</a:t>
            </a:r>
            <a:r>
              <a:rPr altLang="en-US" dirty="0" sz="2000" lang="zh-CN">
                <a:latin typeface="Times New Roman" panose="02020603050405020304" pitchFamily="18" charset="0"/>
                <a:ea typeface="黑体" panose="02010609060101010101" pitchFamily="49" charset="-122"/>
              </a:rPr>
              <a:t>北京市</a:t>
            </a:r>
            <a:r>
              <a:rPr altLang="zh-CN" dirty="0" sz="2000" lang="en-US">
                <a:latin typeface="Times New Roman" panose="02020603050405020304" pitchFamily="18" charset="0"/>
                <a:ea typeface="黑体" panose="02010609060101010101" pitchFamily="49" charset="-122"/>
              </a:rPr>
              <a:t>2015</a:t>
            </a:r>
            <a:r>
              <a:rPr altLang="en-US" dirty="0" sz="2000" lang="zh-CN">
                <a:latin typeface="Times New Roman" panose="02020603050405020304" pitchFamily="18" charset="0"/>
                <a:ea typeface="黑体" panose="02010609060101010101" pitchFamily="49" charset="-122"/>
              </a:rPr>
              <a:t>年卫生与人群健康状况报告</a:t>
            </a:r>
            <a:r>
              <a:rPr altLang="zh-CN" dirty="0" sz="2000" lang="en-US">
                <a:latin typeface="Times New Roman" panose="02020603050405020304" pitchFamily="18" charset="0"/>
                <a:ea typeface="黑体" panose="02010609060101010101" pitchFamily="49" charset="-122"/>
              </a:rPr>
              <a:t>》</a:t>
            </a:r>
          </a:p>
          <a:p>
            <a:pPr>
              <a:lnSpc>
                <a:spcPct val="110000"/>
              </a:lnSpc>
              <a:spcBef>
                <a:spcPct val="10000"/>
              </a:spcBef>
            </a:pPr>
            <a:r>
              <a:rPr altLang="en-US" dirty="0" sz="2000" lang="zh-CN">
                <a:latin typeface="Times New Roman" panose="02020603050405020304" pitchFamily="18" charset="0"/>
                <a:ea typeface="黑体" panose="02010609060101010101" pitchFamily="49" charset="-122"/>
              </a:rPr>
              <a:t>以高血压为例，高血压就诊患者中，</a:t>
            </a:r>
            <a:r>
              <a:rPr altLang="zh-CN" dirty="0" sz="2000" lang="en-US">
                <a:latin typeface="Times New Roman" panose="02020603050405020304" pitchFamily="18" charset="0"/>
                <a:ea typeface="黑体" panose="02010609060101010101" pitchFamily="49" charset="-122"/>
              </a:rPr>
              <a:t>60-79</a:t>
            </a:r>
            <a:r>
              <a:rPr altLang="en-US" dirty="0" sz="2000" lang="zh-CN">
                <a:latin typeface="Times New Roman" panose="02020603050405020304" pitchFamily="18" charset="0"/>
                <a:ea typeface="黑体" panose="02010609060101010101" pitchFamily="49" charset="-122"/>
              </a:rPr>
              <a:t>岁占</a:t>
            </a:r>
            <a:r>
              <a:rPr altLang="zh-CN" dirty="0" sz="2000" lang="en-US">
                <a:latin typeface="Times New Roman" panose="02020603050405020304" pitchFamily="18" charset="0"/>
                <a:ea typeface="黑体" panose="02010609060101010101" pitchFamily="49" charset="-122"/>
              </a:rPr>
              <a:t>56.8%</a:t>
            </a:r>
            <a:r>
              <a:rPr altLang="en-US" dirty="0" sz="2000" lang="zh-CN">
                <a:latin typeface="Times New Roman" panose="02020603050405020304" pitchFamily="18" charset="0"/>
                <a:ea typeface="黑体" panose="02010609060101010101" pitchFamily="49" charset="-122"/>
              </a:rPr>
              <a:t>，且随着年龄的增加，高血压的知晓率进一步上升。</a:t>
            </a:r>
            <a:endParaRPr altLang="zh-CN" dirty="0" sz="2000" lang="en-US">
              <a:latin typeface="Times New Roman" panose="02020603050405020304" pitchFamily="18" charset="0"/>
              <a:ea typeface="黑体" panose="02010609060101010101" pitchFamily="49" charset="-122"/>
            </a:endParaRPr>
          </a:p>
          <a:p>
            <a:pPr>
              <a:lnSpc>
                <a:spcPct val="110000"/>
              </a:lnSpc>
              <a:spcBef>
                <a:spcPct val="10000"/>
              </a:spcBef>
            </a:pPr>
            <a:r>
              <a:rPr altLang="en-US" dirty="0" sz="2000" lang="zh-CN">
                <a:latin typeface="Times New Roman" panose="02020603050405020304" pitchFamily="18" charset="0"/>
                <a:ea typeface="黑体" panose="02010609060101010101" pitchFamily="49" charset="-122"/>
              </a:rPr>
              <a:t>根据世界银行等三方五家的报告，伴随着社会老龄化，城镇化，慢性非传染性疾病已经成为中国的头号健康威胁，造成的经济成本数额惊人（</a:t>
            </a:r>
            <a:r>
              <a:rPr altLang="zh-CN" dirty="0" sz="2000" lang="en-US">
                <a:latin typeface="Times New Roman" panose="02020603050405020304" pitchFamily="18" charset="0"/>
                <a:ea typeface="黑体" panose="02010609060101010101" pitchFamily="49" charset="-122"/>
              </a:rPr>
              <a:t>5000</a:t>
            </a:r>
            <a:r>
              <a:rPr altLang="en-US" dirty="0" sz="2000" lang="zh-CN">
                <a:latin typeface="Times New Roman" panose="02020603050405020304" pitchFamily="18" charset="0"/>
                <a:ea typeface="黑体" panose="02010609060101010101" pitchFamily="49" charset="-122"/>
              </a:rPr>
              <a:t>亿美元）</a:t>
            </a:r>
            <a:endParaRPr altLang="zh-CN" dirty="0" sz="2000" lang="en-US">
              <a:latin typeface="Times New Roman" panose="02020603050405020304" pitchFamily="18" charset="0"/>
              <a:ea typeface="黑体" panose="02010609060101010101" pitchFamily="49" charset="-122"/>
            </a:endParaRPr>
          </a:p>
        </p:txBody>
      </p:sp>
      <p:sp>
        <p:nvSpPr>
          <p:cNvPr id="1048645" name="灯片编号占位符 5"/>
          <p:cNvSpPr txBox="1">
            <a:spLocks noGrp="1"/>
          </p:cNvSpPr>
          <p:nvPr/>
        </p:nvSpPr>
        <p:spPr bwMode="auto">
          <a:xfrm>
            <a:off x="6553200" y="6245225"/>
            <a:ext cx="2133600" cy="476250"/>
          </a:xfrm>
          <a:prstGeom prst="rect"/>
          <a:noFill/>
          <a:ln>
            <a:miter lim="800000"/>
            <a:headEnd/>
            <a:tailEnd/>
          </a:ln>
        </p:spPr>
        <p:txBody>
          <a:bodyPr/>
          <a:lstStyle>
            <a:lvl1pPr>
              <a:defRPr sz="2400">
                <a:solidFill>
                  <a:schemeClr val="tx1"/>
                </a:solidFill>
                <a:latin typeface="Arial" panose="020B0604020202020204" pitchFamily="34" charset="0"/>
              </a:defRPr>
            </a:lvl1pPr>
            <a:lvl2pPr indent="-285750" marL="742950">
              <a:defRPr sz="2400">
                <a:solidFill>
                  <a:schemeClr val="tx1"/>
                </a:solidFill>
                <a:latin typeface="Arial" panose="020B0604020202020204" pitchFamily="34" charset="0"/>
              </a:defRPr>
            </a:lvl2pPr>
            <a:lvl3pPr indent="-228600" marL="1143000">
              <a:defRPr sz="2400">
                <a:solidFill>
                  <a:schemeClr val="tx1"/>
                </a:solidFill>
                <a:latin typeface="Arial" panose="020B0604020202020204" pitchFamily="34" charset="0"/>
              </a:defRPr>
            </a:lvl3pPr>
            <a:lvl4pPr indent="-228600" marL="1600200">
              <a:defRPr sz="2400">
                <a:solidFill>
                  <a:schemeClr val="tx1"/>
                </a:solidFill>
                <a:latin typeface="Arial" panose="020B0604020202020204" pitchFamily="34" charset="0"/>
              </a:defRPr>
            </a:lvl4pPr>
            <a:lvl5pPr indent="-228600" marL="2057400">
              <a:defRPr sz="2400">
                <a:solidFill>
                  <a:schemeClr val="tx1"/>
                </a:solidFill>
                <a:latin typeface="Arial" panose="020B0604020202020204" pitchFamily="34" charset="0"/>
              </a:defRPr>
            </a:lvl5pPr>
            <a:lvl6pPr fontAlgn="base" indent="-228600" marL="2514600">
              <a:spcBef>
                <a:spcPct val="0"/>
              </a:spcBef>
              <a:spcAft>
                <a:spcPct val="0"/>
              </a:spcAft>
              <a:defRPr sz="2400">
                <a:solidFill>
                  <a:schemeClr val="tx1"/>
                </a:solidFill>
                <a:latin typeface="Arial" panose="020B0604020202020204" pitchFamily="34" charset="0"/>
              </a:defRPr>
            </a:lvl6pPr>
            <a:lvl7pPr fontAlgn="base" indent="-228600" marL="2971800">
              <a:spcBef>
                <a:spcPct val="0"/>
              </a:spcBef>
              <a:spcAft>
                <a:spcPct val="0"/>
              </a:spcAft>
              <a:defRPr sz="2400">
                <a:solidFill>
                  <a:schemeClr val="tx1"/>
                </a:solidFill>
                <a:latin typeface="Arial" panose="020B0604020202020204" pitchFamily="34" charset="0"/>
              </a:defRPr>
            </a:lvl7pPr>
            <a:lvl8pPr fontAlgn="base" indent="-228600" marL="3429000">
              <a:spcBef>
                <a:spcPct val="0"/>
              </a:spcBef>
              <a:spcAft>
                <a:spcPct val="0"/>
              </a:spcAft>
              <a:defRPr sz="2400">
                <a:solidFill>
                  <a:schemeClr val="tx1"/>
                </a:solidFill>
                <a:latin typeface="Arial" panose="020B0604020202020204" pitchFamily="34" charset="0"/>
              </a:defRPr>
            </a:lvl8pPr>
            <a:lvl9pPr fontAlgn="base" indent="-228600" marL="3886200">
              <a:spcBef>
                <a:spcPct val="0"/>
              </a:spcBef>
              <a:spcAft>
                <a:spcPct val="0"/>
              </a:spcAft>
              <a:defRPr sz="2400">
                <a:solidFill>
                  <a:schemeClr val="tx1"/>
                </a:solidFill>
                <a:latin typeface="Arial" panose="020B0604020202020204" pitchFamily="34" charset="0"/>
              </a:defRPr>
            </a:lvl9pPr>
          </a:lstStyle>
          <a:p>
            <a:pPr algn="r"/>
            <a:fld id="{02C51CA8-7E64-4794-8F6B-9855653CAAF4}" type="slidenum">
              <a:rPr altLang="en-US" sz="1400" lang="zh-CN">
                <a:ea typeface="宋体" panose="02010600030101010101" pitchFamily="2" charset="-122"/>
              </a:rPr>
              <a:pPr algn="r"/>
              <a:t>9</a:t>
            </a:fld>
            <a:endParaRPr altLang="zh-CN" sz="1400" lang="en-US">
              <a:ea typeface="宋体" panose="02010600030101010101" pitchFamily="2" charset="-122"/>
            </a:endParaRPr>
          </a:p>
        </p:txBody>
      </p:sp>
      <p:pic>
        <p:nvPicPr>
          <p:cNvPr id="2097156" name="图片 12"/>
          <p:cNvPicPr>
            <a:picLocks noChangeAspect="1"/>
          </p:cNvPicPr>
          <p:nvPr/>
        </p:nvPicPr>
        <p:blipFill>
          <a:blip xmlns:r="http://schemas.openxmlformats.org/officeDocument/2006/relationships" r:embed="rId1"/>
          <a:stretch>
            <a:fillRect/>
          </a:stretch>
        </p:blipFill>
        <p:spPr>
          <a:xfrm rot="16200000">
            <a:off x="6047494" y="3498801"/>
            <a:ext cx="1859615" cy="3384376"/>
          </a:xfrm>
          <a:prstGeom prst="rect"/>
        </p:spPr>
      </p:pic>
      <p:pic>
        <p:nvPicPr>
          <p:cNvPr id="2097157" name="图片 7"/>
          <p:cNvPicPr>
            <a:picLocks noChangeAspect="1"/>
          </p:cNvPicPr>
          <p:nvPr/>
        </p:nvPicPr>
        <p:blipFill>
          <a:blip xmlns:r="http://schemas.openxmlformats.org/officeDocument/2006/relationships" r:embed="rId2"/>
          <a:stretch>
            <a:fillRect/>
          </a:stretch>
        </p:blipFill>
        <p:spPr>
          <a:xfrm>
            <a:off x="682588" y="4163027"/>
            <a:ext cx="3816424" cy="2055924"/>
          </a:xfrm>
          <a:prstGeom prst="rect"/>
        </p:spPr>
      </p:pic>
      <p:sp>
        <p:nvSpPr>
          <p:cNvPr id="1048646" name="Rectangle 2"/>
          <p:cNvSpPr>
            <a:spLocks noGrp="1" noChangeArrowheads="1"/>
          </p:cNvSpPr>
          <p:nvPr>
            <p:ph type="title" idx="4294967295"/>
          </p:nvPr>
        </p:nvSpPr>
        <p:spPr>
          <a:xfrm>
            <a:off x="460412" y="228599"/>
            <a:ext cx="8229600" cy="1143000"/>
          </a:xfrm>
        </p:spPr>
        <p:txBody>
          <a:bodyPr/>
          <a:p>
            <a:pPr eaLnBrk="1" hangingPunct="1" indent="-285750" marL="285750"/>
            <a:r>
              <a:rPr altLang="en-US" b="1" dirty="0" sz="3200" lang="zh-CN">
                <a:solidFill>
                  <a:schemeClr val="accent2"/>
                </a:solidFill>
                <a:latin typeface="Arial" panose="020B0604020202020204" pitchFamily="34" charset="0"/>
                <a:ea typeface="黑体" panose="02010609060101010101" pitchFamily="49" charset="-122"/>
                <a:sym typeface="Arial" panose="020B0604020202020204" pitchFamily="34" charset="0"/>
              </a:rPr>
              <a:t>人口老龄化加剧，疾病负担加重</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50" name="Rectangle 2"/>
          <p:cNvSpPr>
            <a:spLocks noGrp="1" noChangeArrowheads="1"/>
          </p:cNvSpPr>
          <p:nvPr>
            <p:ph type="title" idx="4294967295"/>
          </p:nvPr>
        </p:nvSpPr>
        <p:spPr>
          <a:xfrm>
            <a:off x="611560" y="0"/>
            <a:ext cx="8229600" cy="1143000"/>
          </a:xfrm>
        </p:spPr>
        <p:txBody>
          <a:bodyPr/>
          <a:p>
            <a:pPr eaLnBrk="1" hangingPunct="1" indent="-285750" marL="285750"/>
            <a:r>
              <a:rPr altLang="en-US" b="1" dirty="0" sz="3200" lang="zh-CN">
                <a:solidFill>
                  <a:schemeClr val="accent2"/>
                </a:solidFill>
                <a:latin typeface="Arial" panose="020B0604020202020204" pitchFamily="34" charset="0"/>
                <a:ea typeface="黑体" panose="02010609060101010101" pitchFamily="49" charset="-122"/>
                <a:sym typeface="Arial" panose="020B0604020202020204" pitchFamily="34" charset="0"/>
              </a:rPr>
              <a:t>人口老龄化加剧，疾病负担加重</a:t>
            </a:r>
          </a:p>
        </p:txBody>
      </p:sp>
      <p:sp>
        <p:nvSpPr>
          <p:cNvPr id="1048651" name="矩形 11"/>
          <p:cNvSpPr/>
          <p:nvPr/>
        </p:nvSpPr>
        <p:spPr>
          <a:xfrm>
            <a:off x="1029698" y="4725144"/>
            <a:ext cx="7084604" cy="1158241"/>
          </a:xfrm>
          <a:prstGeom prst="rect"/>
        </p:spPr>
        <p:txBody>
          <a:bodyPr wrap="square">
            <a:spAutoFit/>
          </a:bodyPr>
          <a:p>
            <a:r>
              <a:rPr altLang="en-US" dirty="0" lang="zh-CN">
                <a:latin typeface="宋体" panose="02010600030101010101" pitchFamily="2" charset="-122"/>
              </a:rPr>
              <a:t>截止</a:t>
            </a:r>
            <a:r>
              <a:rPr altLang="zh-CN" dirty="0" lang="en-US">
                <a:latin typeface="宋体" panose="02010600030101010101" pitchFamily="2" charset="-122"/>
              </a:rPr>
              <a:t>2016</a:t>
            </a:r>
            <a:r>
              <a:rPr altLang="en-US" dirty="0" lang="zh-CN">
                <a:latin typeface="宋体" panose="02010600030101010101" pitchFamily="2" charset="-122"/>
              </a:rPr>
              <a:t>年末，顺义区</a:t>
            </a:r>
            <a:r>
              <a:rPr altLang="zh-CN" dirty="0" lang="en-US">
                <a:latin typeface="宋体" panose="02010600030101010101" pitchFamily="2" charset="-122"/>
              </a:rPr>
              <a:t>65</a:t>
            </a:r>
            <a:r>
              <a:rPr altLang="en-US" dirty="0" lang="zh-CN">
                <a:latin typeface="宋体" panose="02010600030101010101" pitchFamily="2" charset="-122"/>
              </a:rPr>
              <a:t>岁及以上人口占常住人口比重为</a:t>
            </a:r>
            <a:r>
              <a:rPr altLang="zh-CN" dirty="0" lang="en-US">
                <a:latin typeface="宋体" panose="02010600030101010101" pitchFamily="2" charset="-122"/>
              </a:rPr>
              <a:t>7.8%</a:t>
            </a:r>
            <a:r>
              <a:rPr altLang="en-US" dirty="0" lang="zh-CN">
                <a:latin typeface="宋体" panose="02010600030101010101" pitchFamily="2" charset="-122"/>
              </a:rPr>
              <a:t>，顺义区已正式步入老龄化社会。根据统计数据，</a:t>
            </a:r>
            <a:r>
              <a:rPr altLang="zh-CN" dirty="0" lang="en-US">
                <a:latin typeface="宋体" panose="02010600030101010101" pitchFamily="2" charset="-122"/>
              </a:rPr>
              <a:t>2016</a:t>
            </a:r>
            <a:r>
              <a:rPr altLang="en-US" dirty="0" lang="zh-CN">
                <a:latin typeface="宋体" panose="02010600030101010101" pitchFamily="2" charset="-122"/>
              </a:rPr>
              <a:t>年顺义区心脑血管疾病和癌症就占到死亡的</a:t>
            </a:r>
            <a:r>
              <a:rPr altLang="zh-CN" dirty="0" lang="en-US">
                <a:latin typeface="宋体" panose="02010600030101010101" pitchFamily="2" charset="-122"/>
              </a:rPr>
              <a:t>77.9%</a:t>
            </a:r>
            <a:r>
              <a:rPr altLang="en-US" dirty="0" lang="zh-CN">
                <a:latin typeface="宋体" panose="02010600030101010101" pitchFamily="2" charset="-122"/>
              </a:rPr>
              <a:t>，人口老龄化所造成的死亡率和患病率增加。</a:t>
            </a:r>
            <a:endParaRPr altLang="en-US" dirty="0" lang="zh-CN"/>
          </a:p>
        </p:txBody>
      </p:sp>
      <p:graphicFrame>
        <p:nvGraphicFramePr>
          <p:cNvPr id="4194306" name="表格 3"/>
          <p:cNvGraphicFramePr>
            <a:graphicFrameLocks noGrp="1"/>
          </p:cNvGraphicFramePr>
          <p:nvPr/>
        </p:nvGraphicFramePr>
        <p:xfrm>
          <a:off x="4860032" y="1586715"/>
          <a:ext cx="3981128" cy="2656687"/>
        </p:xfrm>
        <a:graphic>
          <a:graphicData uri="http://schemas.openxmlformats.org/drawingml/2006/table">
            <a:tbl>
              <a:tblPr firstRow="1" firstCol="1" bandRow="1">
                <a:tableStyleId>{93296810-A885-4BE3-A3E7-6D5BEEA58F35}</a:tableStyleId>
              </a:tblPr>
              <a:tblGrid>
                <a:gridCol w="750737"/>
                <a:gridCol w="2400989"/>
                <a:gridCol w="829402"/>
              </a:tblGrid>
              <a:tr h="449437">
                <a:tc>
                  <a:txBody>
                    <a:bodyPr/>
                    <a:p>
                      <a:pPr algn="ctr">
                        <a:spcAft>
                          <a:spcPts val="0"/>
                        </a:spcAft>
                      </a:pPr>
                      <a:r>
                        <a:rPr sz="1200" kern="0" lang="zh-CN">
                          <a:effectLst/>
                        </a:rPr>
                        <a:t>顺位</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死因</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构成比</a:t>
                      </a:r>
                      <a:endParaRPr dirty="0" sz="1050" kern="100" lang="zh-CN">
                        <a:effectLst/>
                      </a:endParaRPr>
                    </a:p>
                    <a:p>
                      <a:pPr algn="ctr">
                        <a:spcAft>
                          <a:spcPts val="0"/>
                        </a:spcAft>
                      </a:pPr>
                      <a:r>
                        <a:rPr dirty="0" sz="1200" kern="0" lang="zh-CN">
                          <a:effectLst/>
                        </a:rPr>
                        <a:t>（</a:t>
                      </a:r>
                      <a:r>
                        <a:rPr dirty="0" sz="1200" kern="0" lang="en-US">
                          <a:effectLst/>
                        </a:rPr>
                        <a:t>%</a:t>
                      </a:r>
                      <a:r>
                        <a:rPr dirty="0" sz="1200" kern="0" lang="zh-CN">
                          <a:effectLst/>
                        </a:rPr>
                        <a:t>）</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dirty="0" sz="1200" kern="0" lang="en-US">
                          <a:effectLst/>
                        </a:rPr>
                        <a:t>1</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心脏病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30.61</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2</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脑血管病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24.42</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3</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恶性肿瘤</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23.97</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4</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呼吸系统疾病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6.56</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5</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损伤和中毒</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4.72</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6</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内分泌、营养和代谢疾病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2.45</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7</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消化系统疾病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1.52</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8</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神经系统疾病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1.02</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19679">
                <a:tc>
                  <a:txBody>
                    <a:bodyPr/>
                    <a:p>
                      <a:pPr algn="ctr">
                        <a:spcAft>
                          <a:spcPts val="0"/>
                        </a:spcAft>
                      </a:pPr>
                      <a:r>
                        <a:rPr sz="1200" kern="0" lang="en-US">
                          <a:effectLst/>
                        </a:rPr>
                        <a:t>9</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泌尿生殖系统疾病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0.76</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r h="230139">
                <a:tc>
                  <a:txBody>
                    <a:bodyPr/>
                    <a:p>
                      <a:pPr algn="ctr">
                        <a:spcAft>
                          <a:spcPts val="0"/>
                        </a:spcAft>
                      </a:pPr>
                      <a:r>
                        <a:rPr sz="1200" kern="0" lang="en-US">
                          <a:effectLst/>
                        </a:rPr>
                        <a:t>10</a:t>
                      </a:r>
                      <a:endParaRPr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200" kern="0" lang="zh-CN">
                          <a:effectLst/>
                        </a:rPr>
                        <a:t>传染病</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c>
                  <a:txBody>
                    <a:bodyPr/>
                    <a:p>
                      <a:pPr algn="ctr">
                        <a:spcAft>
                          <a:spcPts val="0"/>
                        </a:spcAft>
                      </a:pPr>
                      <a:r>
                        <a:rPr dirty="0" sz="1050" kern="0" lang="en-US">
                          <a:effectLst/>
                        </a:rPr>
                        <a:t>0.43</a:t>
                      </a:r>
                      <a:endParaRPr dirty="0" sz="1050" kern="100" lang="zh-CN">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
        <p:nvSpPr>
          <p:cNvPr id="1048652" name="Rectangle 3"/>
          <p:cNvSpPr>
            <a:spLocks noChangeArrowheads="1"/>
          </p:cNvSpPr>
          <p:nvPr/>
        </p:nvSpPr>
        <p:spPr bwMode="auto">
          <a:xfrm>
            <a:off x="0" y="0"/>
            <a:ext cx="9144000" cy="0"/>
          </a:xfrm>
          <a:prstGeom prst="rect"/>
          <a:noFill/>
          <a:ln>
            <a:noFill/>
          </a:ln>
          <a:effectLst/>
        </p:spPr>
        <p:txBody>
          <a:bodyPr anchor="ctr" anchorCtr="0" bIns="45720" compatLnSpc="1" lIns="91440" numCol="1" rIns="91440" tIns="45720" vert="horz" wrap="none">
            <a:prstTxWarp prst="textNoShape"/>
            <a:spAutoFit/>
          </a:bodyPr>
          <a:p>
            <a:endParaRPr altLang="en-US" lang="zh-CN"/>
          </a:p>
        </p:txBody>
      </p:sp>
      <p:pic>
        <p:nvPicPr>
          <p:cNvPr id="2097158" name="图片 14"/>
          <p:cNvPicPr>
            <a:picLocks noChangeAspect="1"/>
          </p:cNvPicPr>
          <p:nvPr/>
        </p:nvPicPr>
        <p:blipFill>
          <a:blip xmlns:r="http://schemas.openxmlformats.org/officeDocument/2006/relationships" r:embed="rId1"/>
          <a:stretch>
            <a:fillRect/>
          </a:stretch>
        </p:blipFill>
        <p:spPr>
          <a:xfrm>
            <a:off x="323528" y="1586719"/>
            <a:ext cx="4084618" cy="2656683"/>
          </a:xfrm>
          <a:prstGeom prst="rect"/>
        </p:spPr>
      </p:pic>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56" name="Rectangle 2"/>
          <p:cNvSpPr>
            <a:spLocks noGrp="1" noChangeArrowheads="1"/>
          </p:cNvSpPr>
          <p:nvPr>
            <p:ph type="title" idx="4294967295"/>
          </p:nvPr>
        </p:nvSpPr>
        <p:spPr>
          <a:xfrm>
            <a:off x="487363" y="692150"/>
            <a:ext cx="8229600" cy="1143000"/>
          </a:xfrm>
        </p:spPr>
        <p:txBody>
          <a:bodyPr/>
          <a:p>
            <a:pPr eaLnBrk="1" hangingPunct="1" indent="-285750" marL="285750"/>
            <a:r>
              <a:rPr altLang="en-US" b="1" dirty="0" sz="3200" lang="zh-CN">
                <a:solidFill>
                  <a:schemeClr val="accent2"/>
                </a:solidFill>
                <a:latin typeface="Arial" panose="020B0604020202020204" pitchFamily="34" charset="0"/>
                <a:ea typeface="黑体" panose="02010609060101010101" pitchFamily="49" charset="-122"/>
                <a:sym typeface="Arial" panose="020B0604020202020204" pitchFamily="34" charset="0"/>
              </a:rPr>
              <a:t>信息缺乏共享共用，医疗服务不连续</a:t>
            </a:r>
          </a:p>
        </p:txBody>
      </p:sp>
      <p:sp>
        <p:nvSpPr>
          <p:cNvPr id="1048657" name="任意多边形 1"/>
          <p:cNvSpPr/>
          <p:nvPr/>
        </p:nvSpPr>
        <p:spPr bwMode="auto">
          <a:xfrm>
            <a:off x="2286000" y="2820988"/>
            <a:ext cx="847725" cy="2197100"/>
          </a:xfrm>
          <a:custGeom>
            <a:avLst/>
            <a:gdLst>
              <a:gd name="T0" fmla="*/ 33502 w 847530"/>
              <a:gd name="T1" fmla="*/ 0 h 2196790"/>
              <a:gd name="T2" fmla="*/ 89284 w 847530"/>
              <a:gd name="T3" fmla="*/ 111544 h 2196790"/>
              <a:gd name="T4" fmla="*/ 111596 w 847530"/>
              <a:gd name="T5" fmla="*/ 178469 h 2196790"/>
              <a:gd name="T6" fmla="*/ 66969 w 847530"/>
              <a:gd name="T7" fmla="*/ 301166 h 2196790"/>
              <a:gd name="T8" fmla="*/ 22344 w 847530"/>
              <a:gd name="T9" fmla="*/ 368094 h 2196790"/>
              <a:gd name="T10" fmla="*/ 33502 w 847530"/>
              <a:gd name="T11" fmla="*/ 557719 h 2196790"/>
              <a:gd name="T12" fmla="*/ 44657 w 847530"/>
              <a:gd name="T13" fmla="*/ 591180 h 2196790"/>
              <a:gd name="T14" fmla="*/ 66969 w 847530"/>
              <a:gd name="T15" fmla="*/ 613491 h 2196790"/>
              <a:gd name="T16" fmla="*/ 66969 w 847530"/>
              <a:gd name="T17" fmla="*/ 881194 h 2196790"/>
              <a:gd name="T18" fmla="*/ 55814 w 847530"/>
              <a:gd name="T19" fmla="*/ 914658 h 2196790"/>
              <a:gd name="T20" fmla="*/ 11189 w 847530"/>
              <a:gd name="T21" fmla="*/ 970430 h 2196790"/>
              <a:gd name="T22" fmla="*/ 32 w 847530"/>
              <a:gd name="T23" fmla="*/ 1003893 h 2196790"/>
              <a:gd name="T24" fmla="*/ 33502 w 847530"/>
              <a:gd name="T25" fmla="*/ 1104282 h 2196790"/>
              <a:gd name="T26" fmla="*/ 66969 w 847530"/>
              <a:gd name="T27" fmla="*/ 1115435 h 2196790"/>
              <a:gd name="T28" fmla="*/ 167377 w 847530"/>
              <a:gd name="T29" fmla="*/ 1160054 h 2196790"/>
              <a:gd name="T30" fmla="*/ 200846 w 847530"/>
              <a:gd name="T31" fmla="*/ 1171208 h 2196790"/>
              <a:gd name="T32" fmla="*/ 267785 w 847530"/>
              <a:gd name="T33" fmla="*/ 1204671 h 2196790"/>
              <a:gd name="T34" fmla="*/ 301253 w 847530"/>
              <a:gd name="T35" fmla="*/ 1226980 h 2196790"/>
              <a:gd name="T36" fmla="*/ 334723 w 847530"/>
              <a:gd name="T37" fmla="*/ 1238135 h 2196790"/>
              <a:gd name="T38" fmla="*/ 390505 w 847530"/>
              <a:gd name="T39" fmla="*/ 1260443 h 2196790"/>
              <a:gd name="T40" fmla="*/ 457442 w 847530"/>
              <a:gd name="T41" fmla="*/ 1338524 h 2196790"/>
              <a:gd name="T42" fmla="*/ 468599 w 847530"/>
              <a:gd name="T43" fmla="*/ 1371988 h 2196790"/>
              <a:gd name="T44" fmla="*/ 479754 w 847530"/>
              <a:gd name="T45" fmla="*/ 1483530 h 2196790"/>
              <a:gd name="T46" fmla="*/ 490912 w 847530"/>
              <a:gd name="T47" fmla="*/ 1539302 h 2196790"/>
              <a:gd name="T48" fmla="*/ 524381 w 847530"/>
              <a:gd name="T49" fmla="*/ 1550457 h 2196790"/>
              <a:gd name="T50" fmla="*/ 535537 w 847530"/>
              <a:gd name="T51" fmla="*/ 1583919 h 2196790"/>
              <a:gd name="T52" fmla="*/ 557849 w 847530"/>
              <a:gd name="T53" fmla="*/ 1617382 h 2196790"/>
              <a:gd name="T54" fmla="*/ 591319 w 847530"/>
              <a:gd name="T55" fmla="*/ 1717771 h 2196790"/>
              <a:gd name="T56" fmla="*/ 613631 w 847530"/>
              <a:gd name="T57" fmla="*/ 1818161 h 2196790"/>
              <a:gd name="T58" fmla="*/ 624788 w 847530"/>
              <a:gd name="T59" fmla="*/ 1862779 h 2196790"/>
              <a:gd name="T60" fmla="*/ 691726 w 847530"/>
              <a:gd name="T61" fmla="*/ 1952013 h 2196790"/>
              <a:gd name="T62" fmla="*/ 725195 w 847530"/>
              <a:gd name="T63" fmla="*/ 1974323 h 2196790"/>
              <a:gd name="T64" fmla="*/ 780977 w 847530"/>
              <a:gd name="T65" fmla="*/ 2007785 h 2196790"/>
              <a:gd name="T66" fmla="*/ 803290 w 847530"/>
              <a:gd name="T67" fmla="*/ 2052404 h 2196790"/>
              <a:gd name="T68" fmla="*/ 825602 w 847530"/>
              <a:gd name="T69" fmla="*/ 2085866 h 2196790"/>
              <a:gd name="T70" fmla="*/ 836757 w 847530"/>
              <a:gd name="T71" fmla="*/ 2119329 h 2196790"/>
              <a:gd name="T72" fmla="*/ 847915 w 847530"/>
              <a:gd name="T73" fmla="*/ 2197410 h 21967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47530" h="2196790">
                <a:moveTo>
                  <a:pt x="33486" y="0"/>
                </a:moveTo>
                <a:cubicBezTo>
                  <a:pt x="52071" y="37171"/>
                  <a:pt x="76100" y="72086"/>
                  <a:pt x="89242" y="111512"/>
                </a:cubicBezTo>
                <a:lnTo>
                  <a:pt x="111544" y="178419"/>
                </a:lnTo>
                <a:cubicBezTo>
                  <a:pt x="94018" y="318630"/>
                  <a:pt x="123909" y="227835"/>
                  <a:pt x="66939" y="301082"/>
                </a:cubicBezTo>
                <a:cubicBezTo>
                  <a:pt x="50483" y="322240"/>
                  <a:pt x="22334" y="367990"/>
                  <a:pt x="22334" y="367990"/>
                </a:cubicBezTo>
                <a:cubicBezTo>
                  <a:pt x="26051" y="431180"/>
                  <a:pt x="27187" y="494576"/>
                  <a:pt x="33486" y="557561"/>
                </a:cubicBezTo>
                <a:cubicBezTo>
                  <a:pt x="34656" y="569257"/>
                  <a:pt x="38590" y="580935"/>
                  <a:pt x="44637" y="591014"/>
                </a:cubicBezTo>
                <a:cubicBezTo>
                  <a:pt x="50046" y="600029"/>
                  <a:pt x="59505" y="605883"/>
                  <a:pt x="66939" y="613317"/>
                </a:cubicBezTo>
                <a:cubicBezTo>
                  <a:pt x="77572" y="751531"/>
                  <a:pt x="85587" y="750414"/>
                  <a:pt x="66939" y="880946"/>
                </a:cubicBezTo>
                <a:cubicBezTo>
                  <a:pt x="65277" y="892582"/>
                  <a:pt x="61045" y="903886"/>
                  <a:pt x="55788" y="914400"/>
                </a:cubicBezTo>
                <a:cubicBezTo>
                  <a:pt x="41721" y="942534"/>
                  <a:pt x="31927" y="949412"/>
                  <a:pt x="11183" y="970156"/>
                </a:cubicBezTo>
                <a:cubicBezTo>
                  <a:pt x="7466" y="981307"/>
                  <a:pt x="32" y="991855"/>
                  <a:pt x="32" y="1003609"/>
                </a:cubicBezTo>
                <a:cubicBezTo>
                  <a:pt x="32" y="1043608"/>
                  <a:pt x="-2348" y="1082470"/>
                  <a:pt x="33486" y="1103970"/>
                </a:cubicBezTo>
                <a:cubicBezTo>
                  <a:pt x="43565" y="1110017"/>
                  <a:pt x="55788" y="1111404"/>
                  <a:pt x="66939" y="1115121"/>
                </a:cubicBezTo>
                <a:cubicBezTo>
                  <a:pt x="119954" y="1150465"/>
                  <a:pt x="87676" y="1133185"/>
                  <a:pt x="167300" y="1159726"/>
                </a:cubicBezTo>
                <a:cubicBezTo>
                  <a:pt x="178451" y="1163443"/>
                  <a:pt x="190973" y="1164358"/>
                  <a:pt x="200754" y="1170878"/>
                </a:cubicBezTo>
                <a:cubicBezTo>
                  <a:pt x="243988" y="1199700"/>
                  <a:pt x="221494" y="1188942"/>
                  <a:pt x="267661" y="1204331"/>
                </a:cubicBezTo>
                <a:cubicBezTo>
                  <a:pt x="278812" y="1211765"/>
                  <a:pt x="289128" y="1220640"/>
                  <a:pt x="301115" y="1226634"/>
                </a:cubicBezTo>
                <a:cubicBezTo>
                  <a:pt x="311629" y="1231891"/>
                  <a:pt x="323563" y="1233658"/>
                  <a:pt x="334569" y="1237785"/>
                </a:cubicBezTo>
                <a:cubicBezTo>
                  <a:pt x="353312" y="1244813"/>
                  <a:pt x="371740" y="1252653"/>
                  <a:pt x="390325" y="1260087"/>
                </a:cubicBezTo>
                <a:cubicBezTo>
                  <a:pt x="417763" y="1287525"/>
                  <a:pt x="440249" y="1304179"/>
                  <a:pt x="457232" y="1338146"/>
                </a:cubicBezTo>
                <a:cubicBezTo>
                  <a:pt x="462489" y="1348660"/>
                  <a:pt x="464666" y="1360449"/>
                  <a:pt x="468383" y="1371600"/>
                </a:cubicBezTo>
                <a:cubicBezTo>
                  <a:pt x="472100" y="1408771"/>
                  <a:pt x="474597" y="1446084"/>
                  <a:pt x="479534" y="1483112"/>
                </a:cubicBezTo>
                <a:cubicBezTo>
                  <a:pt x="482039" y="1501899"/>
                  <a:pt x="480172" y="1523098"/>
                  <a:pt x="490686" y="1538868"/>
                </a:cubicBezTo>
                <a:cubicBezTo>
                  <a:pt x="497206" y="1548648"/>
                  <a:pt x="512988" y="1546302"/>
                  <a:pt x="524139" y="1550019"/>
                </a:cubicBezTo>
                <a:cubicBezTo>
                  <a:pt x="527856" y="1561170"/>
                  <a:pt x="530034" y="1572959"/>
                  <a:pt x="535291" y="1583473"/>
                </a:cubicBezTo>
                <a:cubicBezTo>
                  <a:pt x="541285" y="1595460"/>
                  <a:pt x="553355" y="1604212"/>
                  <a:pt x="557593" y="1616926"/>
                </a:cubicBezTo>
                <a:cubicBezTo>
                  <a:pt x="597654" y="1737113"/>
                  <a:pt x="540371" y="1641277"/>
                  <a:pt x="591047" y="1717287"/>
                </a:cubicBezTo>
                <a:cubicBezTo>
                  <a:pt x="618242" y="1826069"/>
                  <a:pt x="585036" y="1690236"/>
                  <a:pt x="613349" y="1817648"/>
                </a:cubicBezTo>
                <a:cubicBezTo>
                  <a:pt x="616674" y="1832609"/>
                  <a:pt x="617646" y="1848545"/>
                  <a:pt x="624500" y="1862253"/>
                </a:cubicBezTo>
                <a:cubicBezTo>
                  <a:pt x="636394" y="1886041"/>
                  <a:pt x="665269" y="1930552"/>
                  <a:pt x="691408" y="1951463"/>
                </a:cubicBezTo>
                <a:cubicBezTo>
                  <a:pt x="701873" y="1959835"/>
                  <a:pt x="714396" y="1965393"/>
                  <a:pt x="724861" y="1973765"/>
                </a:cubicBezTo>
                <a:cubicBezTo>
                  <a:pt x="768596" y="2008753"/>
                  <a:pt x="722522" y="1987854"/>
                  <a:pt x="780617" y="2007219"/>
                </a:cubicBezTo>
                <a:cubicBezTo>
                  <a:pt x="788051" y="2022087"/>
                  <a:pt x="794673" y="2037391"/>
                  <a:pt x="802920" y="2051824"/>
                </a:cubicBezTo>
                <a:cubicBezTo>
                  <a:pt x="809569" y="2063460"/>
                  <a:pt x="819228" y="2073291"/>
                  <a:pt x="825222" y="2085278"/>
                </a:cubicBezTo>
                <a:cubicBezTo>
                  <a:pt x="830479" y="2095791"/>
                  <a:pt x="833823" y="2107257"/>
                  <a:pt x="836373" y="2118731"/>
                </a:cubicBezTo>
                <a:cubicBezTo>
                  <a:pt x="848136" y="2171664"/>
                  <a:pt x="847525" y="2165929"/>
                  <a:pt x="847525" y="2196790"/>
                </a:cubicBezTo>
              </a:path>
            </a:pathLst>
          </a:custGeom>
          <a:noFill/>
          <a:ln>
            <a:noFill/>
          </a:ln>
        </p:spPr>
        <p:txBody>
          <a:bodyPr/>
          <a:p>
            <a:endParaRPr altLang="en-US" lang="zh-CN"/>
          </a:p>
        </p:txBody>
      </p:sp>
      <p:pic>
        <p:nvPicPr>
          <p:cNvPr id="2097159" name="图片 2"/>
          <p:cNvPicPr>
            <a:picLocks noChangeAspect="1"/>
          </p:cNvPicPr>
          <p:nvPr/>
        </p:nvPicPr>
        <p:blipFill>
          <a:blip xmlns:r="http://schemas.openxmlformats.org/officeDocument/2006/relationships" r:embed="rId1"/>
          <a:stretch>
            <a:fillRect/>
          </a:stretch>
        </p:blipFill>
        <p:spPr>
          <a:xfrm>
            <a:off x="607014" y="1955667"/>
            <a:ext cx="3648993" cy="2456484"/>
          </a:xfrm>
          <a:prstGeom prst="rect"/>
        </p:spPr>
      </p:pic>
      <p:pic>
        <p:nvPicPr>
          <p:cNvPr id="2097160" name="图片 12"/>
          <p:cNvPicPr>
            <a:picLocks noChangeAspect="1"/>
          </p:cNvPicPr>
          <p:nvPr/>
        </p:nvPicPr>
        <p:blipFill rotWithShape="1">
          <a:blip xmlns:r="http://schemas.openxmlformats.org/officeDocument/2006/relationships" r:embed="rId2"/>
          <a:srcRect r="7547"/>
          <a:stretch>
            <a:fillRect/>
          </a:stretch>
        </p:blipFill>
        <p:spPr>
          <a:xfrm>
            <a:off x="4836610" y="1944295"/>
            <a:ext cx="3767837" cy="2467856"/>
          </a:xfrm>
          <a:prstGeom prst="rect"/>
        </p:spPr>
      </p:pic>
      <p:sp>
        <p:nvSpPr>
          <p:cNvPr id="1048658" name="矩形 13"/>
          <p:cNvSpPr/>
          <p:nvPr/>
        </p:nvSpPr>
        <p:spPr>
          <a:xfrm>
            <a:off x="759075" y="4508856"/>
            <a:ext cx="3344870" cy="646331"/>
          </a:xfrm>
          <a:prstGeom prst="rect"/>
        </p:spPr>
        <p:txBody>
          <a:bodyPr wrap="square">
            <a:spAutoFit/>
          </a:bodyPr>
          <a:p>
            <a:r>
              <a:rPr altLang="zh-CN" dirty="0" lang="zh-CN">
                <a:latin typeface="宋体" panose="02010600030101010101" pitchFamily="2" charset="-122"/>
              </a:rPr>
              <a:t>大医院经常呈现战时状态，而基层医疗卫生机构却门口罗雀</a:t>
            </a:r>
            <a:endParaRPr altLang="en-US" dirty="0" lang="zh-CN">
              <a:latin typeface="宋体" panose="02010600030101010101" pitchFamily="2" charset="-122"/>
            </a:endParaRPr>
          </a:p>
        </p:txBody>
      </p:sp>
      <p:sp>
        <p:nvSpPr>
          <p:cNvPr id="1048659" name="矩形 14"/>
          <p:cNvSpPr/>
          <p:nvPr/>
        </p:nvSpPr>
        <p:spPr>
          <a:xfrm>
            <a:off x="4660650" y="4679464"/>
            <a:ext cx="4572000" cy="369332"/>
          </a:xfrm>
          <a:prstGeom prst="rect"/>
        </p:spPr>
        <p:txBody>
          <a:bodyPr>
            <a:spAutoFit/>
          </a:bodyPr>
          <a:p>
            <a:r>
              <a:rPr altLang="zh-CN" dirty="0" lang="zh-CN">
                <a:latin typeface="宋体" panose="02010600030101010101" pitchFamily="2" charset="-122"/>
              </a:rPr>
              <a:t>信息烟囱与信息孤岛，碎片化、分割化</a:t>
            </a:r>
            <a:endParaRPr altLang="en-US" dirty="0" lang="zh-CN">
              <a:latin typeface="宋体" panose="02010600030101010101" pitchFamily="2" charset="-122"/>
            </a:endParaRP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63" name="灯片编号占位符 5"/>
          <p:cNvSpPr>
            <a:spLocks noGrp="1" noChangeArrowheads="1"/>
          </p:cNvSpPr>
          <p:nvPr>
            <p:ph type="sldNum" sz="quarter" idx="12"/>
          </p:nvPr>
        </p:nvSpPr>
        <p:spPr>
          <a:noFill/>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fld id="{31950FB1-3016-43A3-9AE9-C32185122C82}" type="slidenum">
              <a:rPr altLang="en-US" sz="1200" lang="zh-CN">
                <a:solidFill>
                  <a:srgbClr val="898989"/>
                </a:solidFill>
              </a:rPr>
              <a:pPr eaLnBrk="1" hangingPunct="1">
                <a:spcBef>
                  <a:spcPct val="0"/>
                </a:spcBef>
                <a:buFont typeface="Arial" panose="020B0604020202020204" pitchFamily="34" charset="0"/>
                <a:buNone/>
              </a:pPr>
              <a:t>12</a:t>
            </a:fld>
            <a:endParaRPr altLang="en-US" sz="1200" lang="zh-CN">
              <a:solidFill>
                <a:srgbClr val="898989"/>
              </a:solidFill>
            </a:endParaRPr>
          </a:p>
        </p:txBody>
      </p:sp>
      <p:sp>
        <p:nvSpPr>
          <p:cNvPr id="1048664" name="MH_Other_1"/>
          <p:cNvSpPr>
            <a:spLocks noEditPoints="1" noChangeArrowheads="1"/>
          </p:cNvSpPr>
          <p:nvPr/>
        </p:nvSpPr>
        <p:spPr bwMode="auto">
          <a:xfrm>
            <a:off x="4486275" y="4335463"/>
            <a:ext cx="890588" cy="881062"/>
          </a:xfrm>
          <a:custGeom>
            <a:avLst/>
            <a:gdLst>
              <a:gd name="T0" fmla="*/ 2147483647 w 95"/>
              <a:gd name="T1" fmla="*/ 2147483647 h 94"/>
              <a:gd name="T2" fmla="*/ 2147483647 w 95"/>
              <a:gd name="T3" fmla="*/ 2147483647 h 94"/>
              <a:gd name="T4" fmla="*/ 2147483647 w 95"/>
              <a:gd name="T5" fmla="*/ 2147483647 h 94"/>
              <a:gd name="T6" fmla="*/ 2147483647 w 95"/>
              <a:gd name="T7" fmla="*/ 2147483647 h 94"/>
              <a:gd name="T8" fmla="*/ 2147483647 w 95"/>
              <a:gd name="T9" fmla="*/ 2147483647 h 94"/>
              <a:gd name="T10" fmla="*/ 2147483647 w 95"/>
              <a:gd name="T11" fmla="*/ 2147483647 h 94"/>
              <a:gd name="T12" fmla="*/ 2147483647 w 95"/>
              <a:gd name="T13" fmla="*/ 2147483647 h 94"/>
              <a:gd name="T14" fmla="*/ 2147483647 w 95"/>
              <a:gd name="T15" fmla="*/ 2147483647 h 94"/>
              <a:gd name="T16" fmla="*/ 2147483647 w 95"/>
              <a:gd name="T17" fmla="*/ 2147483647 h 94"/>
              <a:gd name="T18" fmla="*/ 2147483647 w 95"/>
              <a:gd name="T19" fmla="*/ 2147483647 h 94"/>
              <a:gd name="T20" fmla="*/ 2147483647 w 95"/>
              <a:gd name="T21" fmla="*/ 2147483647 h 94"/>
              <a:gd name="T22" fmla="*/ 2147483647 w 95"/>
              <a:gd name="T23" fmla="*/ 2147483647 h 94"/>
              <a:gd name="T24" fmla="*/ 2147483647 w 95"/>
              <a:gd name="T25" fmla="*/ 2147483647 h 94"/>
              <a:gd name="T26" fmla="*/ 2147483647 w 95"/>
              <a:gd name="T27" fmla="*/ 2147483647 h 94"/>
              <a:gd name="T28" fmla="*/ 2147483647 w 95"/>
              <a:gd name="T29" fmla="*/ 2147483647 h 94"/>
              <a:gd name="T30" fmla="*/ 2147483647 w 95"/>
              <a:gd name="T31" fmla="*/ 2147483647 h 94"/>
              <a:gd name="T32" fmla="*/ 2147483647 w 95"/>
              <a:gd name="T33" fmla="*/ 2147483647 h 94"/>
              <a:gd name="T34" fmla="*/ 2147483647 w 95"/>
              <a:gd name="T35" fmla="*/ 2147483647 h 94"/>
              <a:gd name="T36" fmla="*/ 2147483647 w 95"/>
              <a:gd name="T37" fmla="*/ 2147483647 h 94"/>
              <a:gd name="T38" fmla="*/ 2147483647 w 95"/>
              <a:gd name="T39" fmla="*/ 2147483647 h 94"/>
              <a:gd name="T40" fmla="*/ 2147483647 w 95"/>
              <a:gd name="T41" fmla="*/ 0 h 94"/>
              <a:gd name="T42" fmla="*/ 2147483647 w 95"/>
              <a:gd name="T43" fmla="*/ 0 h 94"/>
              <a:gd name="T44" fmla="*/ 2147483647 w 95"/>
              <a:gd name="T45" fmla="*/ 2147483647 h 94"/>
              <a:gd name="T46" fmla="*/ 2147483647 w 95"/>
              <a:gd name="T47" fmla="*/ 2147483647 h 94"/>
              <a:gd name="T48" fmla="*/ 2147483647 w 95"/>
              <a:gd name="T49" fmla="*/ 2147483647 h 94"/>
              <a:gd name="T50" fmla="*/ 2147483647 w 95"/>
              <a:gd name="T51" fmla="*/ 2147483647 h 94"/>
              <a:gd name="T52" fmla="*/ 2147483647 w 95"/>
              <a:gd name="T53" fmla="*/ 2147483647 h 94"/>
              <a:gd name="T54" fmla="*/ 2147483647 w 95"/>
              <a:gd name="T55" fmla="*/ 2147483647 h 94"/>
              <a:gd name="T56" fmla="*/ 0 w 95"/>
              <a:gd name="T57" fmla="*/ 2147483647 h 94"/>
              <a:gd name="T58" fmla="*/ 0 w 95"/>
              <a:gd name="T59" fmla="*/ 2147483647 h 94"/>
              <a:gd name="T60" fmla="*/ 2147483647 w 95"/>
              <a:gd name="T61" fmla="*/ 2147483647 h 94"/>
              <a:gd name="T62" fmla="*/ 2147483647 w 95"/>
              <a:gd name="T63" fmla="*/ 2147483647 h 94"/>
              <a:gd name="T64" fmla="*/ 2147483647 w 95"/>
              <a:gd name="T65" fmla="*/ 2147483647 h 94"/>
              <a:gd name="T66" fmla="*/ 2147483647 w 95"/>
              <a:gd name="T67" fmla="*/ 2147483647 h 94"/>
              <a:gd name="T68" fmla="*/ 2147483647 w 95"/>
              <a:gd name="T69" fmla="*/ 2147483647 h 94"/>
              <a:gd name="T70" fmla="*/ 2147483647 w 95"/>
              <a:gd name="T71" fmla="*/ 2147483647 h 94"/>
              <a:gd name="T72" fmla="*/ 2147483647 w 95"/>
              <a:gd name="T73" fmla="*/ 2147483647 h 94"/>
              <a:gd name="T74" fmla="*/ 2147483647 w 95"/>
              <a:gd name="T75" fmla="*/ 2147483647 h 94"/>
              <a:gd name="T76" fmla="*/ 2147483647 w 95"/>
              <a:gd name="T77" fmla="*/ 2147483647 h 94"/>
              <a:gd name="T78" fmla="*/ 2147483647 w 95"/>
              <a:gd name="T79" fmla="*/ 2147483647 h 94"/>
              <a:gd name="T80" fmla="*/ 2147483647 w 95"/>
              <a:gd name="T81" fmla="*/ 2147483647 h 94"/>
              <a:gd name="T82" fmla="*/ 2147483647 w 95"/>
              <a:gd name="T83" fmla="*/ 2147483647 h 94"/>
              <a:gd name="T84" fmla="*/ 2147483647 w 95"/>
              <a:gd name="T85" fmla="*/ 2147483647 h 94"/>
              <a:gd name="T86" fmla="*/ 2147483647 w 95"/>
              <a:gd name="T87" fmla="*/ 2147483647 h 94"/>
              <a:gd name="T88" fmla="*/ 2147483647 w 95"/>
              <a:gd name="T89" fmla="*/ 2147483647 h 94"/>
              <a:gd name="T90" fmla="*/ 2147483647 w 95"/>
              <a:gd name="T91" fmla="*/ 2147483647 h 94"/>
              <a:gd name="T92" fmla="*/ 2147483647 w 95"/>
              <a:gd name="T93" fmla="*/ 2147483647 h 9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solidFill>
            <a:srgbClr val="9BBB59"/>
          </a:solidFill>
          <a:ln>
            <a:noFill/>
          </a:ln>
        </p:spPr>
        <p:txBody>
          <a:bodyPr/>
          <a:p>
            <a:endParaRPr altLang="en-US" lang="zh-CN"/>
          </a:p>
        </p:txBody>
      </p:sp>
      <p:sp>
        <p:nvSpPr>
          <p:cNvPr id="1048665" name="MH_Other_2"/>
          <p:cNvSpPr>
            <a:spLocks noEditPoints="1" noChangeArrowheads="1"/>
          </p:cNvSpPr>
          <p:nvPr/>
        </p:nvSpPr>
        <p:spPr bwMode="auto">
          <a:xfrm>
            <a:off x="4786313" y="4597400"/>
            <a:ext cx="290512" cy="328613"/>
          </a:xfrm>
          <a:custGeom>
            <a:avLst/>
            <a:gdLst>
              <a:gd name="T0" fmla="*/ 2147483647 w 31"/>
              <a:gd name="T1" fmla="*/ 0 h 35"/>
              <a:gd name="T2" fmla="*/ 2147483647 w 31"/>
              <a:gd name="T3" fmla="*/ 2147483647 h 35"/>
              <a:gd name="T4" fmla="*/ 2147483647 w 31"/>
              <a:gd name="T5" fmla="*/ 2147483647 h 35"/>
              <a:gd name="T6" fmla="*/ 2147483647 w 31"/>
              <a:gd name="T7" fmla="*/ 2147483647 h 35"/>
              <a:gd name="T8" fmla="*/ 2147483647 w 31"/>
              <a:gd name="T9" fmla="*/ 0 h 35"/>
              <a:gd name="T10" fmla="*/ 2147483647 w 31"/>
              <a:gd name="T11" fmla="*/ 2147483647 h 35"/>
              <a:gd name="T12" fmla="*/ 2147483647 w 31"/>
              <a:gd name="T13" fmla="*/ 2147483647 h 35"/>
              <a:gd name="T14" fmla="*/ 2147483647 w 31"/>
              <a:gd name="T15" fmla="*/ 2147483647 h 35"/>
              <a:gd name="T16" fmla="*/ 2147483647 w 31"/>
              <a:gd name="T17" fmla="*/ 2147483647 h 35"/>
              <a:gd name="T18" fmla="*/ 2147483647 w 31"/>
              <a:gd name="T19" fmla="*/ 2147483647 h 35"/>
              <a:gd name="T20" fmla="*/ 2147483647 w 31"/>
              <a:gd name="T21" fmla="*/ 2147483647 h 35"/>
              <a:gd name="T22" fmla="*/ 2147483647 w 31"/>
              <a:gd name="T23" fmla="*/ 2147483647 h 35"/>
              <a:gd name="T24" fmla="*/ 2147483647 w 31"/>
              <a:gd name="T25" fmla="*/ 2147483647 h 35"/>
              <a:gd name="T26" fmla="*/ 0 w 31"/>
              <a:gd name="T27" fmla="*/ 2147483647 h 35"/>
              <a:gd name="T28" fmla="*/ 0 w 31"/>
              <a:gd name="T29" fmla="*/ 2147483647 h 35"/>
              <a:gd name="T30" fmla="*/ 2147483647 w 31"/>
              <a:gd name="T31" fmla="*/ 2147483647 h 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solidFill>
            <a:srgbClr val="D6E3BC"/>
          </a:solidFill>
          <a:ln>
            <a:noFill/>
          </a:ln>
        </p:spPr>
        <p:txBody>
          <a:bodyPr/>
          <a:p>
            <a:endParaRPr altLang="en-US" lang="zh-CN"/>
          </a:p>
        </p:txBody>
      </p:sp>
      <p:sp>
        <p:nvSpPr>
          <p:cNvPr id="1048666" name="MH_Other_3"/>
          <p:cNvSpPr>
            <a:spLocks noEditPoints="1" noChangeArrowheads="1"/>
          </p:cNvSpPr>
          <p:nvPr/>
        </p:nvSpPr>
        <p:spPr bwMode="auto">
          <a:xfrm>
            <a:off x="4486275" y="2327275"/>
            <a:ext cx="881063" cy="892175"/>
          </a:xfrm>
          <a:custGeom>
            <a:avLst/>
            <a:gdLst>
              <a:gd name="T0" fmla="*/ 2147483647 w 94"/>
              <a:gd name="T1" fmla="*/ 2147483647 h 95"/>
              <a:gd name="T2" fmla="*/ 2147483647 w 94"/>
              <a:gd name="T3" fmla="*/ 2147483647 h 95"/>
              <a:gd name="T4" fmla="*/ 2147483647 w 94"/>
              <a:gd name="T5" fmla="*/ 2147483647 h 95"/>
              <a:gd name="T6" fmla="*/ 2147483647 w 94"/>
              <a:gd name="T7" fmla="*/ 2147483647 h 95"/>
              <a:gd name="T8" fmla="*/ 2147483647 w 94"/>
              <a:gd name="T9" fmla="*/ 2147483647 h 95"/>
              <a:gd name="T10" fmla="*/ 2147483647 w 94"/>
              <a:gd name="T11" fmla="*/ 2147483647 h 95"/>
              <a:gd name="T12" fmla="*/ 2147483647 w 94"/>
              <a:gd name="T13" fmla="*/ 2147483647 h 95"/>
              <a:gd name="T14" fmla="*/ 2147483647 w 94"/>
              <a:gd name="T15" fmla="*/ 2147483647 h 95"/>
              <a:gd name="T16" fmla="*/ 2147483647 w 94"/>
              <a:gd name="T17" fmla="*/ 2147483647 h 95"/>
              <a:gd name="T18" fmla="*/ 2147483647 w 94"/>
              <a:gd name="T19" fmla="*/ 2147483647 h 95"/>
              <a:gd name="T20" fmla="*/ 2147483647 w 94"/>
              <a:gd name="T21" fmla="*/ 2147483647 h 95"/>
              <a:gd name="T22" fmla="*/ 2147483647 w 94"/>
              <a:gd name="T23" fmla="*/ 2147483647 h 95"/>
              <a:gd name="T24" fmla="*/ 2147483647 w 94"/>
              <a:gd name="T25" fmla="*/ 2147483647 h 95"/>
              <a:gd name="T26" fmla="*/ 2147483647 w 94"/>
              <a:gd name="T27" fmla="*/ 2147483647 h 95"/>
              <a:gd name="T28" fmla="*/ 2147483647 w 94"/>
              <a:gd name="T29" fmla="*/ 2147483647 h 95"/>
              <a:gd name="T30" fmla="*/ 2147483647 w 94"/>
              <a:gd name="T31" fmla="*/ 2147483647 h 95"/>
              <a:gd name="T32" fmla="*/ 2147483647 w 94"/>
              <a:gd name="T33" fmla="*/ 2147483647 h 95"/>
              <a:gd name="T34" fmla="*/ 2147483647 w 94"/>
              <a:gd name="T35" fmla="*/ 2147483647 h 95"/>
              <a:gd name="T36" fmla="*/ 2147483647 w 94"/>
              <a:gd name="T37" fmla="*/ 2147483647 h 95"/>
              <a:gd name="T38" fmla="*/ 2147483647 w 94"/>
              <a:gd name="T39" fmla="*/ 2147483647 h 95"/>
              <a:gd name="T40" fmla="*/ 2147483647 w 94"/>
              <a:gd name="T41" fmla="*/ 0 h 95"/>
              <a:gd name="T42" fmla="*/ 2147483647 w 94"/>
              <a:gd name="T43" fmla="*/ 0 h 95"/>
              <a:gd name="T44" fmla="*/ 2147483647 w 94"/>
              <a:gd name="T45" fmla="*/ 2147483647 h 95"/>
              <a:gd name="T46" fmla="*/ 2147483647 w 94"/>
              <a:gd name="T47" fmla="*/ 2147483647 h 95"/>
              <a:gd name="T48" fmla="*/ 2147483647 w 94"/>
              <a:gd name="T49" fmla="*/ 2147483647 h 95"/>
              <a:gd name="T50" fmla="*/ 2147483647 w 94"/>
              <a:gd name="T51" fmla="*/ 2147483647 h 95"/>
              <a:gd name="T52" fmla="*/ 2147483647 w 94"/>
              <a:gd name="T53" fmla="*/ 2147483647 h 95"/>
              <a:gd name="T54" fmla="*/ 2147483647 w 94"/>
              <a:gd name="T55" fmla="*/ 2147483647 h 95"/>
              <a:gd name="T56" fmla="*/ 0 w 94"/>
              <a:gd name="T57" fmla="*/ 2147483647 h 95"/>
              <a:gd name="T58" fmla="*/ 0 w 94"/>
              <a:gd name="T59" fmla="*/ 2147483647 h 95"/>
              <a:gd name="T60" fmla="*/ 2147483647 w 94"/>
              <a:gd name="T61" fmla="*/ 2147483647 h 95"/>
              <a:gd name="T62" fmla="*/ 2147483647 w 94"/>
              <a:gd name="T63" fmla="*/ 2147483647 h 95"/>
              <a:gd name="T64" fmla="*/ 2147483647 w 94"/>
              <a:gd name="T65" fmla="*/ 2147483647 h 95"/>
              <a:gd name="T66" fmla="*/ 2147483647 w 94"/>
              <a:gd name="T67" fmla="*/ 2147483647 h 95"/>
              <a:gd name="T68" fmla="*/ 2147483647 w 94"/>
              <a:gd name="T69" fmla="*/ 2147483647 h 95"/>
              <a:gd name="T70" fmla="*/ 2147483647 w 94"/>
              <a:gd name="T71" fmla="*/ 2147483647 h 95"/>
              <a:gd name="T72" fmla="*/ 2147483647 w 94"/>
              <a:gd name="T73" fmla="*/ 2147483647 h 95"/>
              <a:gd name="T74" fmla="*/ 2147483647 w 94"/>
              <a:gd name="T75" fmla="*/ 2147483647 h 95"/>
              <a:gd name="T76" fmla="*/ 2147483647 w 94"/>
              <a:gd name="T77" fmla="*/ 2147483647 h 95"/>
              <a:gd name="T78" fmla="*/ 2147483647 w 94"/>
              <a:gd name="T79" fmla="*/ 2147483647 h 95"/>
              <a:gd name="T80" fmla="*/ 2147483647 w 94"/>
              <a:gd name="T81" fmla="*/ 2147483647 h 95"/>
              <a:gd name="T82" fmla="*/ 2147483647 w 94"/>
              <a:gd name="T83" fmla="*/ 2147483647 h 95"/>
              <a:gd name="T84" fmla="*/ 2147483647 w 94"/>
              <a:gd name="T85" fmla="*/ 2147483647 h 95"/>
              <a:gd name="T86" fmla="*/ 2147483647 w 94"/>
              <a:gd name="T87" fmla="*/ 2147483647 h 95"/>
              <a:gd name="T88" fmla="*/ 2147483647 w 94"/>
              <a:gd name="T89" fmla="*/ 2147483647 h 95"/>
              <a:gd name="T90" fmla="*/ 2147483647 w 94"/>
              <a:gd name="T91" fmla="*/ 2147483647 h 95"/>
              <a:gd name="T92" fmla="*/ 2147483647 w 94"/>
              <a:gd name="T93" fmla="*/ 2147483647 h 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solidFill>
            <a:schemeClr val="accent2"/>
          </a:solidFill>
          <a:ln>
            <a:noFill/>
          </a:ln>
        </p:spPr>
        <p:txBody>
          <a:bodyPr/>
          <a:p>
            <a:endParaRPr altLang="en-US" lang="zh-CN"/>
          </a:p>
        </p:txBody>
      </p:sp>
      <p:sp>
        <p:nvSpPr>
          <p:cNvPr id="1048667" name="MH_Other_4"/>
          <p:cNvSpPr>
            <a:spLocks noEditPoints="1" noChangeArrowheads="1"/>
          </p:cNvSpPr>
          <p:nvPr/>
        </p:nvSpPr>
        <p:spPr bwMode="auto">
          <a:xfrm>
            <a:off x="4786313" y="2600325"/>
            <a:ext cx="280987" cy="327025"/>
          </a:xfrm>
          <a:custGeom>
            <a:avLst/>
            <a:gdLst>
              <a:gd name="T0" fmla="*/ 2147483647 w 30"/>
              <a:gd name="T1" fmla="*/ 0 h 35"/>
              <a:gd name="T2" fmla="*/ 2147483647 w 30"/>
              <a:gd name="T3" fmla="*/ 2147483647 h 35"/>
              <a:gd name="T4" fmla="*/ 2147483647 w 30"/>
              <a:gd name="T5" fmla="*/ 2147483647 h 35"/>
              <a:gd name="T6" fmla="*/ 2147483647 w 30"/>
              <a:gd name="T7" fmla="*/ 2147483647 h 35"/>
              <a:gd name="T8" fmla="*/ 2147483647 w 30"/>
              <a:gd name="T9" fmla="*/ 0 h 35"/>
              <a:gd name="T10" fmla="*/ 2147483647 w 30"/>
              <a:gd name="T11" fmla="*/ 2147483647 h 35"/>
              <a:gd name="T12" fmla="*/ 2147483647 w 30"/>
              <a:gd name="T13" fmla="*/ 2147483647 h 35"/>
              <a:gd name="T14" fmla="*/ 2147483647 w 30"/>
              <a:gd name="T15" fmla="*/ 2147483647 h 35"/>
              <a:gd name="T16" fmla="*/ 2147483647 w 30"/>
              <a:gd name="T17" fmla="*/ 2147483647 h 35"/>
              <a:gd name="T18" fmla="*/ 2147483647 w 30"/>
              <a:gd name="T19" fmla="*/ 2147483647 h 35"/>
              <a:gd name="T20" fmla="*/ 2147483647 w 30"/>
              <a:gd name="T21" fmla="*/ 2147483647 h 35"/>
              <a:gd name="T22" fmla="*/ 2147483647 w 30"/>
              <a:gd name="T23" fmla="*/ 2147483647 h 35"/>
              <a:gd name="T24" fmla="*/ 2147483647 w 30"/>
              <a:gd name="T25" fmla="*/ 2147483647 h 35"/>
              <a:gd name="T26" fmla="*/ 0 w 30"/>
              <a:gd name="T27" fmla="*/ 2147483647 h 35"/>
              <a:gd name="T28" fmla="*/ 0 w 30"/>
              <a:gd name="T29" fmla="*/ 2147483647 h 35"/>
              <a:gd name="T30" fmla="*/ 2147483647 w 30"/>
              <a:gd name="T31" fmla="*/ 2147483647 h 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solidFill>
            <a:srgbClr val="E5B8B7"/>
          </a:solidFill>
          <a:ln>
            <a:noFill/>
          </a:ln>
        </p:spPr>
        <p:txBody>
          <a:bodyPr/>
          <a:p>
            <a:endParaRPr altLang="en-US" lang="zh-CN"/>
          </a:p>
        </p:txBody>
      </p:sp>
      <p:sp>
        <p:nvSpPr>
          <p:cNvPr id="1048668" name="MH_Other_5"/>
          <p:cNvSpPr>
            <a:spLocks noEditPoints="1" noChangeArrowheads="1"/>
          </p:cNvSpPr>
          <p:nvPr/>
        </p:nvSpPr>
        <p:spPr bwMode="auto">
          <a:xfrm>
            <a:off x="3562350" y="3040063"/>
            <a:ext cx="1462088" cy="1463675"/>
          </a:xfrm>
          <a:custGeom>
            <a:avLst/>
            <a:gdLst>
              <a:gd name="T0" fmla="*/ 2147483647 w 156"/>
              <a:gd name="T1" fmla="*/ 2147483647 h 156"/>
              <a:gd name="T2" fmla="*/ 2147483647 w 156"/>
              <a:gd name="T3" fmla="*/ 2147483647 h 156"/>
              <a:gd name="T4" fmla="*/ 2147483647 w 156"/>
              <a:gd name="T5" fmla="*/ 2147483647 h 156"/>
              <a:gd name="T6" fmla="*/ 2147483647 w 156"/>
              <a:gd name="T7" fmla="*/ 2147483647 h 156"/>
              <a:gd name="T8" fmla="*/ 2147483647 w 156"/>
              <a:gd name="T9" fmla="*/ 2147483647 h 156"/>
              <a:gd name="T10" fmla="*/ 2147483647 w 156"/>
              <a:gd name="T11" fmla="*/ 2147483647 h 156"/>
              <a:gd name="T12" fmla="*/ 2147483647 w 156"/>
              <a:gd name="T13" fmla="*/ 2147483647 h 156"/>
              <a:gd name="T14" fmla="*/ 2147483647 w 156"/>
              <a:gd name="T15" fmla="*/ 2147483647 h 156"/>
              <a:gd name="T16" fmla="*/ 2147483647 w 156"/>
              <a:gd name="T17" fmla="*/ 2147483647 h 156"/>
              <a:gd name="T18" fmla="*/ 2147483647 w 156"/>
              <a:gd name="T19" fmla="*/ 2147483647 h 156"/>
              <a:gd name="T20" fmla="*/ 2147483647 w 156"/>
              <a:gd name="T21" fmla="*/ 2147483647 h 156"/>
              <a:gd name="T22" fmla="*/ 2147483647 w 156"/>
              <a:gd name="T23" fmla="*/ 2147483647 h 156"/>
              <a:gd name="T24" fmla="*/ 2147483647 w 156"/>
              <a:gd name="T25" fmla="*/ 2147483647 h 156"/>
              <a:gd name="T26" fmla="*/ 2147483647 w 156"/>
              <a:gd name="T27" fmla="*/ 2147483647 h 156"/>
              <a:gd name="T28" fmla="*/ 2147483647 w 156"/>
              <a:gd name="T29" fmla="*/ 2147483647 h 156"/>
              <a:gd name="T30" fmla="*/ 2147483647 w 156"/>
              <a:gd name="T31" fmla="*/ 2147483647 h 156"/>
              <a:gd name="T32" fmla="*/ 2147483647 w 156"/>
              <a:gd name="T33" fmla="*/ 2147483647 h 156"/>
              <a:gd name="T34" fmla="*/ 2147483647 w 156"/>
              <a:gd name="T35" fmla="*/ 2147483647 h 156"/>
              <a:gd name="T36" fmla="*/ 2147483647 w 156"/>
              <a:gd name="T37" fmla="*/ 2147483647 h 156"/>
              <a:gd name="T38" fmla="*/ 2147483647 w 156"/>
              <a:gd name="T39" fmla="*/ 2147483647 h 156"/>
              <a:gd name="T40" fmla="*/ 2147483647 w 156"/>
              <a:gd name="T41" fmla="*/ 0 h 156"/>
              <a:gd name="T42" fmla="*/ 2147483647 w 156"/>
              <a:gd name="T43" fmla="*/ 0 h 156"/>
              <a:gd name="T44" fmla="*/ 2147483647 w 156"/>
              <a:gd name="T45" fmla="*/ 2147483647 h 156"/>
              <a:gd name="T46" fmla="*/ 2147483647 w 156"/>
              <a:gd name="T47" fmla="*/ 2147483647 h 156"/>
              <a:gd name="T48" fmla="*/ 2147483647 w 156"/>
              <a:gd name="T49" fmla="*/ 2147483647 h 156"/>
              <a:gd name="T50" fmla="*/ 2147483647 w 156"/>
              <a:gd name="T51" fmla="*/ 2147483647 h 156"/>
              <a:gd name="T52" fmla="*/ 2147483647 w 156"/>
              <a:gd name="T53" fmla="*/ 2147483647 h 156"/>
              <a:gd name="T54" fmla="*/ 2147483647 w 156"/>
              <a:gd name="T55" fmla="*/ 2147483647 h 156"/>
              <a:gd name="T56" fmla="*/ 0 w 156"/>
              <a:gd name="T57" fmla="*/ 2147483647 h 156"/>
              <a:gd name="T58" fmla="*/ 0 w 156"/>
              <a:gd name="T59" fmla="*/ 2147483647 h 156"/>
              <a:gd name="T60" fmla="*/ 2147483647 w 156"/>
              <a:gd name="T61" fmla="*/ 2147483647 h 156"/>
              <a:gd name="T62" fmla="*/ 2147483647 w 156"/>
              <a:gd name="T63" fmla="*/ 2147483647 h 156"/>
              <a:gd name="T64" fmla="*/ 2147483647 w 156"/>
              <a:gd name="T65" fmla="*/ 2147483647 h 156"/>
              <a:gd name="T66" fmla="*/ 2147483647 w 156"/>
              <a:gd name="T67" fmla="*/ 2147483647 h 156"/>
              <a:gd name="T68" fmla="*/ 2147483647 w 156"/>
              <a:gd name="T69" fmla="*/ 2147483647 h 156"/>
              <a:gd name="T70" fmla="*/ 2147483647 w 156"/>
              <a:gd name="T71" fmla="*/ 2147483647 h 156"/>
              <a:gd name="T72" fmla="*/ 2147483647 w 156"/>
              <a:gd name="T73" fmla="*/ 2147483647 h 156"/>
              <a:gd name="T74" fmla="*/ 2147483647 w 156"/>
              <a:gd name="T75" fmla="*/ 2147483647 h 156"/>
              <a:gd name="T76" fmla="*/ 2147483647 w 156"/>
              <a:gd name="T77" fmla="*/ 2147483647 h 156"/>
              <a:gd name="T78" fmla="*/ 2147483647 w 156"/>
              <a:gd name="T79" fmla="*/ 2147483647 h 156"/>
              <a:gd name="T80" fmla="*/ 2147483647 w 156"/>
              <a:gd name="T81" fmla="*/ 2147483647 h 156"/>
              <a:gd name="T82" fmla="*/ 2147483647 w 156"/>
              <a:gd name="T83" fmla="*/ 2147483647 h 156"/>
              <a:gd name="T84" fmla="*/ 2147483647 w 156"/>
              <a:gd name="T85" fmla="*/ 2147483647 h 156"/>
              <a:gd name="T86" fmla="*/ 2147483647 w 156"/>
              <a:gd name="T87" fmla="*/ 2147483647 h 156"/>
              <a:gd name="T88" fmla="*/ 2147483647 w 156"/>
              <a:gd name="T89" fmla="*/ 2147483647 h 156"/>
              <a:gd name="T90" fmla="*/ 2147483647 w 156"/>
              <a:gd name="T91" fmla="*/ 2147483647 h 156"/>
              <a:gd name="T92" fmla="*/ 2147483647 w 156"/>
              <a:gd name="T93" fmla="*/ 2147483647 h 1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chemeClr val="accent1"/>
          </a:solidFill>
          <a:ln>
            <a:noFill/>
          </a:ln>
        </p:spPr>
        <p:txBody>
          <a:bodyPr/>
          <a:p>
            <a:endParaRPr altLang="en-US" dirty="0" lang="zh-CN"/>
          </a:p>
        </p:txBody>
      </p:sp>
      <p:sp>
        <p:nvSpPr>
          <p:cNvPr id="1048669" name="MH_Other_6"/>
          <p:cNvSpPr>
            <a:spLocks noEditPoints="1" noChangeArrowheads="1"/>
          </p:cNvSpPr>
          <p:nvPr/>
        </p:nvSpPr>
        <p:spPr bwMode="auto">
          <a:xfrm>
            <a:off x="4059238" y="3481388"/>
            <a:ext cx="468312" cy="544512"/>
          </a:xfrm>
          <a:custGeom>
            <a:avLst/>
            <a:gdLst>
              <a:gd name="T0" fmla="*/ 2147483647 w 50"/>
              <a:gd name="T1" fmla="*/ 0 h 58"/>
              <a:gd name="T2" fmla="*/ 2147483647 w 50"/>
              <a:gd name="T3" fmla="*/ 2147483647 h 58"/>
              <a:gd name="T4" fmla="*/ 2147483647 w 50"/>
              <a:gd name="T5" fmla="*/ 2147483647 h 58"/>
              <a:gd name="T6" fmla="*/ 2147483647 w 50"/>
              <a:gd name="T7" fmla="*/ 2147483647 h 58"/>
              <a:gd name="T8" fmla="*/ 2147483647 w 50"/>
              <a:gd name="T9" fmla="*/ 0 h 58"/>
              <a:gd name="T10" fmla="*/ 2147483647 w 50"/>
              <a:gd name="T11" fmla="*/ 2147483647 h 58"/>
              <a:gd name="T12" fmla="*/ 2147483647 w 50"/>
              <a:gd name="T13" fmla="*/ 2147483647 h 58"/>
              <a:gd name="T14" fmla="*/ 2147483647 w 50"/>
              <a:gd name="T15" fmla="*/ 2147483647 h 58"/>
              <a:gd name="T16" fmla="*/ 2147483647 w 50"/>
              <a:gd name="T17" fmla="*/ 2147483647 h 58"/>
              <a:gd name="T18" fmla="*/ 2147483647 w 50"/>
              <a:gd name="T19" fmla="*/ 2147483647 h 58"/>
              <a:gd name="T20" fmla="*/ 2147483647 w 50"/>
              <a:gd name="T21" fmla="*/ 2147483647 h 58"/>
              <a:gd name="T22" fmla="*/ 2147483647 w 50"/>
              <a:gd name="T23" fmla="*/ 2147483647 h 58"/>
              <a:gd name="T24" fmla="*/ 2147483647 w 50"/>
              <a:gd name="T25" fmla="*/ 2147483647 h 58"/>
              <a:gd name="T26" fmla="*/ 0 w 50"/>
              <a:gd name="T27" fmla="*/ 2147483647 h 58"/>
              <a:gd name="T28" fmla="*/ 0 w 50"/>
              <a:gd name="T29" fmla="*/ 2147483647 h 58"/>
              <a:gd name="T30" fmla="*/ 2147483647 w 50"/>
              <a:gd name="T31" fmla="*/ 2147483647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solidFill>
            <a:srgbClr val="B7CCE4"/>
          </a:solidFill>
          <a:ln>
            <a:noFill/>
          </a:ln>
        </p:spPr>
        <p:txBody>
          <a:bodyPr/>
          <a:p>
            <a:endParaRPr altLang="en-US" lang="zh-CN"/>
          </a:p>
        </p:txBody>
      </p:sp>
      <p:sp>
        <p:nvSpPr>
          <p:cNvPr id="1048670" name="MH_Other_7"/>
          <p:cNvSpPr>
            <a:spLocks noChangeArrowheads="1"/>
          </p:cNvSpPr>
          <p:nvPr/>
        </p:nvSpPr>
        <p:spPr bwMode="auto">
          <a:xfrm flipV="1">
            <a:off x="5233988" y="2212975"/>
            <a:ext cx="2917825" cy="227013"/>
          </a:xfrm>
          <a:custGeom>
            <a:avLst/>
            <a:gdLst>
              <a:gd name="T0" fmla="*/ 0 w 3575098"/>
              <a:gd name="T1" fmla="*/ 0 h 226882"/>
              <a:gd name="T2" fmla="*/ 100667 w 3575098"/>
              <a:gd name="T3" fmla="*/ 227406 h 226882"/>
              <a:gd name="T4" fmla="*/ 1586255 w 3575098"/>
              <a:gd name="T5" fmla="*/ 227406 h 226882"/>
              <a:gd name="T6" fmla="*/ 0 60000 65536"/>
              <a:gd name="T7" fmla="*/ 0 60000 65536"/>
              <a:gd name="T8" fmla="*/ 0 60000 65536"/>
            </a:gdLst>
            <a:ahLst/>
            <a:cxnLst>
              <a:cxn ang="T6">
                <a:pos x="T0" y="T1"/>
              </a:cxn>
              <a:cxn ang="T7">
                <a:pos x="T2" y="T3"/>
              </a:cxn>
              <a:cxn ang="T8">
                <a:pos x="T4" y="T5"/>
              </a:cxn>
            </a:cxnLst>
            <a:rect l="0" t="0" r="r" b="b"/>
            <a:pathLst>
              <a:path w="3575098" h="226882">
                <a:moveTo>
                  <a:pt x="0" y="0"/>
                </a:moveTo>
                <a:lnTo>
                  <a:pt x="226882" y="226882"/>
                </a:lnTo>
                <a:lnTo>
                  <a:pt x="3575098" y="226882"/>
                </a:lnTo>
              </a:path>
            </a:pathLst>
          </a:custGeom>
          <a:noFill/>
          <a:ln w="9525">
            <a:solidFill>
              <a:srgbClr val="D99593"/>
            </a:solidFill>
            <a:miter lim="800000"/>
            <a:headEnd/>
            <a:tailEnd/>
          </a:ln>
        </p:spPr>
        <p:txBody>
          <a:bodyPr/>
          <a:p>
            <a:endParaRPr altLang="en-US" lang="zh-CN"/>
          </a:p>
        </p:txBody>
      </p:sp>
      <p:sp>
        <p:nvSpPr>
          <p:cNvPr id="1048671" name="MH_Other_8"/>
          <p:cNvSpPr>
            <a:spLocks noChangeArrowheads="1"/>
          </p:cNvSpPr>
          <p:nvPr/>
        </p:nvSpPr>
        <p:spPr bwMode="auto">
          <a:xfrm>
            <a:off x="5233988" y="5100638"/>
            <a:ext cx="2917825" cy="225425"/>
          </a:xfrm>
          <a:custGeom>
            <a:avLst/>
            <a:gdLst>
              <a:gd name="T0" fmla="*/ 0 w 3575098"/>
              <a:gd name="T1" fmla="*/ 0 h 226882"/>
              <a:gd name="T2" fmla="*/ 100667 w 3575098"/>
              <a:gd name="T3" fmla="*/ 221110 h 226882"/>
              <a:gd name="T4" fmla="*/ 1586255 w 3575098"/>
              <a:gd name="T5" fmla="*/ 221110 h 226882"/>
              <a:gd name="T6" fmla="*/ 0 60000 65536"/>
              <a:gd name="T7" fmla="*/ 0 60000 65536"/>
              <a:gd name="T8" fmla="*/ 0 60000 65536"/>
            </a:gdLst>
            <a:ahLst/>
            <a:cxnLst>
              <a:cxn ang="T6">
                <a:pos x="T0" y="T1"/>
              </a:cxn>
              <a:cxn ang="T7">
                <a:pos x="T2" y="T3"/>
              </a:cxn>
              <a:cxn ang="T8">
                <a:pos x="T4" y="T5"/>
              </a:cxn>
            </a:cxnLst>
            <a:rect l="0" t="0" r="r" b="b"/>
            <a:pathLst>
              <a:path w="3575098" h="226882">
                <a:moveTo>
                  <a:pt x="0" y="0"/>
                </a:moveTo>
                <a:lnTo>
                  <a:pt x="226882" y="226882"/>
                </a:lnTo>
                <a:lnTo>
                  <a:pt x="3575098" y="226882"/>
                </a:lnTo>
              </a:path>
            </a:pathLst>
          </a:custGeom>
          <a:noFill/>
          <a:ln w="9525">
            <a:solidFill>
              <a:srgbClr val="C2D59B"/>
            </a:solidFill>
            <a:miter lim="800000"/>
            <a:headEnd/>
            <a:tailEnd/>
          </a:ln>
        </p:spPr>
        <p:txBody>
          <a:bodyPr/>
          <a:p>
            <a:endParaRPr altLang="en-US" lang="zh-CN"/>
          </a:p>
        </p:txBody>
      </p:sp>
      <p:sp>
        <p:nvSpPr>
          <p:cNvPr id="1048672" name="MH_Other_9"/>
          <p:cNvSpPr>
            <a:spLocks noChangeArrowheads="1"/>
          </p:cNvSpPr>
          <p:nvPr/>
        </p:nvSpPr>
        <p:spPr bwMode="auto">
          <a:xfrm flipH="1">
            <a:off x="646113" y="3771900"/>
            <a:ext cx="2917825" cy="227013"/>
          </a:xfrm>
          <a:custGeom>
            <a:avLst/>
            <a:gdLst>
              <a:gd name="T0" fmla="*/ 0 w 3575098"/>
              <a:gd name="T1" fmla="*/ 0 h 226882"/>
              <a:gd name="T2" fmla="*/ 100667 w 3575098"/>
              <a:gd name="T3" fmla="*/ 227406 h 226882"/>
              <a:gd name="T4" fmla="*/ 1586255 w 3575098"/>
              <a:gd name="T5" fmla="*/ 227406 h 226882"/>
              <a:gd name="T6" fmla="*/ 0 60000 65536"/>
              <a:gd name="T7" fmla="*/ 0 60000 65536"/>
              <a:gd name="T8" fmla="*/ 0 60000 65536"/>
            </a:gdLst>
            <a:ahLst/>
            <a:cxnLst>
              <a:cxn ang="T6">
                <a:pos x="T0" y="T1"/>
              </a:cxn>
              <a:cxn ang="T7">
                <a:pos x="T2" y="T3"/>
              </a:cxn>
              <a:cxn ang="T8">
                <a:pos x="T4" y="T5"/>
              </a:cxn>
            </a:cxnLst>
            <a:rect l="0" t="0" r="r" b="b"/>
            <a:pathLst>
              <a:path w="3575098" h="226882">
                <a:moveTo>
                  <a:pt x="0" y="0"/>
                </a:moveTo>
                <a:lnTo>
                  <a:pt x="226882" y="226882"/>
                </a:lnTo>
                <a:lnTo>
                  <a:pt x="3575098" y="226882"/>
                </a:lnTo>
              </a:path>
            </a:pathLst>
          </a:custGeom>
          <a:noFill/>
          <a:ln w="9525">
            <a:solidFill>
              <a:srgbClr val="93B3D7"/>
            </a:solidFill>
            <a:miter lim="800000"/>
            <a:headEnd/>
            <a:tailEnd/>
          </a:ln>
        </p:spPr>
        <p:txBody>
          <a:bodyPr/>
          <a:p>
            <a:endParaRPr altLang="en-US" lang="zh-CN"/>
          </a:p>
        </p:txBody>
      </p:sp>
      <p:sp>
        <p:nvSpPr>
          <p:cNvPr id="1048673" name="MH_SubTitle_1"/>
          <p:cNvSpPr>
            <a:spLocks noChangeArrowheads="1"/>
          </p:cNvSpPr>
          <p:nvPr/>
        </p:nvSpPr>
        <p:spPr bwMode="auto">
          <a:xfrm>
            <a:off x="395288" y="3140075"/>
            <a:ext cx="3144837" cy="1263650"/>
          </a:xfrm>
          <a:prstGeom prst="rect"/>
          <a:noFill/>
          <a:ln>
            <a:noFil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altLang="en-US" b="1" dirty="0" sz="1800" lang="zh-CN">
                <a:solidFill>
                  <a:srgbClr val="000000"/>
                </a:solidFill>
                <a:latin typeface="楷体" panose="02010609060101010101" pitchFamily="49" charset="-122"/>
                <a:ea typeface="楷体" panose="02010609060101010101" pitchFamily="49" charset="-122"/>
                <a:sym typeface="Times New Roman" panose="02020603050405020304" pitchFamily="18" charset="0"/>
              </a:rPr>
              <a:t>就医模式以及就医理念发生显著变化</a:t>
            </a:r>
          </a:p>
          <a:p>
            <a:pPr algn="r">
              <a:lnSpc>
                <a:spcPct val="130000"/>
              </a:lnSpc>
              <a:spcBef>
                <a:spcPct val="0"/>
              </a:spcBef>
              <a:buFont typeface="Arial" panose="020B0604020202020204" pitchFamily="34" charset="0"/>
              <a:buNone/>
            </a:pPr>
            <a:endParaRPr altLang="en-US" dirty="0" sz="1800" lang="zh-CN">
              <a:solidFill>
                <a:srgbClr val="000000"/>
              </a:solidFill>
              <a:sym typeface="Calibri" panose="020F0502020204030204" pitchFamily="34" charset="0"/>
            </a:endParaRPr>
          </a:p>
        </p:txBody>
      </p:sp>
      <p:sp>
        <p:nvSpPr>
          <p:cNvPr id="1048674" name="MH_SubTitle_2"/>
          <p:cNvSpPr>
            <a:spLocks noChangeArrowheads="1"/>
          </p:cNvSpPr>
          <p:nvPr/>
        </p:nvSpPr>
        <p:spPr bwMode="auto">
          <a:xfrm>
            <a:off x="5478463" y="2219325"/>
            <a:ext cx="3052762" cy="1044575"/>
          </a:xfrm>
          <a:prstGeom prst="rect"/>
          <a:noFill/>
          <a:ln>
            <a:noFil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70000"/>
              </a:lnSpc>
              <a:spcBef>
                <a:spcPct val="0"/>
              </a:spcBef>
              <a:buFont typeface="Arial" panose="020B0604020202020204" pitchFamily="34" charset="0"/>
              <a:buNone/>
            </a:pPr>
            <a:endParaRPr altLang="zh-CN" sz="1800" lang="zh-CN">
              <a:solidFill>
                <a:srgbClr val="000000"/>
              </a:solidFill>
              <a:sym typeface="Calibri" panose="020F0502020204030204" pitchFamily="34" charset="0"/>
            </a:endParaRPr>
          </a:p>
        </p:txBody>
      </p:sp>
      <p:sp>
        <p:nvSpPr>
          <p:cNvPr id="1048675" name="MH_SubTitle_3"/>
          <p:cNvSpPr>
            <a:spLocks noChangeArrowheads="1"/>
          </p:cNvSpPr>
          <p:nvPr/>
        </p:nvSpPr>
        <p:spPr bwMode="auto">
          <a:xfrm>
            <a:off x="5478462" y="2327275"/>
            <a:ext cx="2981969" cy="600075"/>
          </a:xfrm>
          <a:prstGeom prst="rect"/>
          <a:noFill/>
          <a:ln>
            <a:noFil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altLang="en-US" b="1" dirty="0" sz="1800" lang="zh-CN">
                <a:solidFill>
                  <a:srgbClr val="000000"/>
                </a:solidFill>
                <a:latin typeface="楷体" panose="02010609060101010101" pitchFamily="49" charset="-122"/>
                <a:ea typeface="楷体" panose="02010609060101010101" pitchFamily="49" charset="-122"/>
                <a:sym typeface="Times New Roman" panose="02020603050405020304" pitchFamily="18" charset="0"/>
              </a:rPr>
              <a:t>多样化和个性化的健康服务需求</a:t>
            </a:r>
            <a:endParaRPr altLang="en-US" dirty="0" sz="1800" lang="zh-CN">
              <a:solidFill>
                <a:srgbClr val="000000"/>
              </a:solidFill>
              <a:sym typeface="宋体" panose="02010600030101010101" pitchFamily="2" charset="-122"/>
            </a:endParaRPr>
          </a:p>
        </p:txBody>
      </p:sp>
      <p:sp>
        <p:nvSpPr>
          <p:cNvPr id="1048676" name="矩形 17"/>
          <p:cNvSpPr>
            <a:spLocks noChangeArrowheads="1"/>
          </p:cNvSpPr>
          <p:nvPr/>
        </p:nvSpPr>
        <p:spPr bwMode="auto">
          <a:xfrm>
            <a:off x="1259632" y="819589"/>
            <a:ext cx="6757491" cy="584775"/>
          </a:xfrm>
          <a:prstGeom prst="rect"/>
          <a:noFill/>
          <a:ln>
            <a:noFill/>
          </a:ln>
        </p:spPr>
        <p:txBody>
          <a:bodyPr wrap="squar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pPr>
            <a:r>
              <a:rPr altLang="en-US" b="1" dirty="0" lang="zh-CN">
                <a:solidFill>
                  <a:srgbClr val="C0504D"/>
                </a:solidFill>
                <a:latin typeface="Arial" panose="020B0604020202020204" pitchFamily="34" charset="0"/>
                <a:ea typeface="黑体" panose="02010609060101010101" pitchFamily="49" charset="-122"/>
                <a:sym typeface="Arial" panose="020B0604020202020204" pitchFamily="34" charset="0"/>
              </a:rPr>
              <a:t>健康管理有待加强，模式急需转型</a:t>
            </a:r>
          </a:p>
        </p:txBody>
      </p:sp>
      <p:sp>
        <p:nvSpPr>
          <p:cNvPr id="1048677" name="矩形 4"/>
          <p:cNvSpPr>
            <a:spLocks noChangeArrowheads="1"/>
          </p:cNvSpPr>
          <p:nvPr/>
        </p:nvSpPr>
        <p:spPr bwMode="auto">
          <a:xfrm>
            <a:off x="5318125" y="4549775"/>
            <a:ext cx="3502347" cy="761427"/>
          </a:xfrm>
          <a:prstGeom prst="rect"/>
          <a:noFill/>
          <a:ln>
            <a:noFill/>
          </a:ln>
        </p:spPr>
        <p:txBody>
          <a:bodyPr wrap="squar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altLang="en-US" b="1" dirty="0" sz="1800" lang="zh-CN">
                <a:solidFill>
                  <a:srgbClr val="000000"/>
                </a:solidFill>
                <a:latin typeface="楷体" panose="02010609060101010101" pitchFamily="49" charset="-122"/>
                <a:ea typeface="楷体" panose="02010609060101010101" pitchFamily="49" charset="-122"/>
                <a:sym typeface="Times New Roman" panose="02020603050405020304" pitchFamily="18" charset="0"/>
              </a:rPr>
              <a:t>转变健康管理模式、加强健康自我管理、建立全过程管理</a:t>
            </a:r>
            <a:endParaRPr altLang="zh-CN" b="1" dirty="0" sz="1800" lang="en-US">
              <a:solidFill>
                <a:srgbClr val="000000"/>
              </a:solidFill>
              <a:latin typeface="楷体" panose="02010609060101010101" pitchFamily="49" charset="-122"/>
              <a:ea typeface="楷体" panose="02010609060101010101" pitchFamily="49" charset="-122"/>
              <a:sym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graphicFrame>
        <p:nvGraphicFramePr>
          <p:cNvPr id="4194307" name="图示 1"/>
          <p:cNvGraphicFramePr>
            <a:graphicFrameLocks/>
          </p:cNvGraphicFramePr>
          <p:nvPr/>
        </p:nvGraphicFramePr>
        <p:xfrm>
          <a:off x="366241" y="1195839"/>
          <a:ext cx="9073008" cy="5128344"/>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678" name="矩形 17"/>
          <p:cNvSpPr>
            <a:spLocks noChangeArrowheads="1"/>
          </p:cNvSpPr>
          <p:nvPr/>
        </p:nvSpPr>
        <p:spPr bwMode="auto">
          <a:xfrm>
            <a:off x="1524000" y="620688"/>
            <a:ext cx="6757491" cy="584775"/>
          </a:xfrm>
          <a:prstGeom prst="rect"/>
          <a:noFill/>
          <a:ln>
            <a:noFill/>
          </a:ln>
        </p:spPr>
        <p:txBody>
          <a:bodyPr wrap="squar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defRPr>
            </a:lvl1pPr>
            <a:lvl2pPr eaLnBrk="0" hangingPunct="0" indent="-285750" marL="742950">
              <a:spcBef>
                <a:spcPct val="20000"/>
              </a:spcBef>
              <a:buChar char="–"/>
              <a:defRPr sz="2800">
                <a:solidFill>
                  <a:schemeClr val="tx1"/>
                </a:solidFill>
                <a:latin typeface="Calibri" panose="020F0502020204030204" pitchFamily="34" charset="0"/>
                <a:ea typeface="宋体" panose="02010600030101010101" pitchFamily="2" charset="-122"/>
              </a:defRPr>
            </a:lvl2pPr>
            <a:lvl3pPr eaLnBrk="0" hangingPunct="0" indent="-228600" marL="1143000">
              <a:spcBef>
                <a:spcPct val="20000"/>
              </a:spcBef>
              <a:buChar char="•"/>
              <a:defRPr sz="2400">
                <a:solidFill>
                  <a:schemeClr val="tx1"/>
                </a:solidFill>
                <a:latin typeface="Calibri" panose="020F0502020204030204" pitchFamily="34" charset="0"/>
                <a:ea typeface="宋体" panose="02010600030101010101" pitchFamily="2" charset="-122"/>
              </a:defRPr>
            </a:lvl3pPr>
            <a:lvl4pPr eaLnBrk="0" hangingPunct="0" indent="-228600" marL="1600200">
              <a:spcBef>
                <a:spcPct val="20000"/>
              </a:spcBef>
              <a:buChar char="–"/>
              <a:defRPr sz="2000">
                <a:solidFill>
                  <a:schemeClr val="tx1"/>
                </a:solidFill>
                <a:latin typeface="Calibri" panose="020F0502020204030204" pitchFamily="34" charset="0"/>
                <a:ea typeface="宋体" panose="02010600030101010101" pitchFamily="2" charset="-122"/>
              </a:defRPr>
            </a:lvl4pPr>
            <a:lvl5pPr eaLnBrk="0" hangingPunct="0" indent="-228600" marL="2057400">
              <a:spcBef>
                <a:spcPct val="20000"/>
              </a:spcBef>
              <a:buChar char="»"/>
              <a:defRPr sz="2000">
                <a:solidFill>
                  <a:schemeClr val="tx1"/>
                </a:solidFill>
                <a:latin typeface="Calibri" panose="020F0502020204030204" pitchFamily="34" charset="0"/>
                <a:ea typeface="宋体" panose="02010600030101010101" pitchFamily="2" charset="-122"/>
              </a:defRPr>
            </a:lvl5pPr>
            <a:lvl6pPr eaLnBrk="0" fontAlgn="base" hangingPunct="0" indent="-228600" marL="25146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indent="-228600" marL="29718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indent="-228600" marL="34290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indent="-228600" marL="388620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pPr>
            <a:r>
              <a:rPr altLang="en-US" b="1" dirty="0" lang="zh-CN">
                <a:solidFill>
                  <a:srgbClr val="C0504D"/>
                </a:solidFill>
                <a:latin typeface="Arial" panose="020B0604020202020204" pitchFamily="34" charset="0"/>
                <a:ea typeface="黑体" panose="02010609060101010101" pitchFamily="49" charset="-122"/>
                <a:sym typeface="Arial" panose="020B0604020202020204" pitchFamily="34" charset="0"/>
              </a:rPr>
              <a:t>政策体制不配套，事业发展受限</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79" name="文本框 13"/>
          <p:cNvSpPr txBox="1">
            <a:spLocks noChangeArrowheads="1"/>
          </p:cNvSpPr>
          <p:nvPr/>
        </p:nvSpPr>
        <p:spPr bwMode="auto">
          <a:xfrm>
            <a:off x="4205587" y="2047875"/>
            <a:ext cx="1704676" cy="1628141"/>
          </a:xfrm>
          <a:prstGeom prst="rect"/>
          <a:noFill/>
          <a:ln w="9525">
            <a:noFill/>
            <a:miter lim="800000"/>
          </a:ln>
        </p:spPr>
        <p:txBody>
          <a:bodyPr wrap="square">
            <a:spAutoFit/>
          </a:bodyPr>
          <a:p>
            <a:r>
              <a:rPr altLang="zh-CN" dirty="0" sz="10350" lang="en-US">
                <a:solidFill>
                  <a:srgbClr val="DDA44F"/>
                </a:solidFill>
                <a:latin typeface="方正大黑简体"/>
                <a:ea typeface="方正大黑简体"/>
                <a:cs typeface="方正大黑简体"/>
              </a:rPr>
              <a:t>P</a:t>
            </a:r>
            <a:endParaRPr altLang="en-US" dirty="0" sz="10350" lang="zh-CN">
              <a:solidFill>
                <a:srgbClr val="DDA44F"/>
              </a:solidFill>
              <a:latin typeface="方正大黑简体"/>
              <a:ea typeface="方正大黑简体"/>
              <a:cs typeface="方正大黑简体"/>
            </a:endParaRPr>
          </a:p>
        </p:txBody>
      </p:sp>
      <p:sp>
        <p:nvSpPr>
          <p:cNvPr id="1048680" name="文本框 14"/>
          <p:cNvSpPr txBox="1">
            <a:spLocks noChangeArrowheads="1"/>
          </p:cNvSpPr>
          <p:nvPr/>
        </p:nvSpPr>
        <p:spPr bwMode="auto">
          <a:xfrm>
            <a:off x="4873101" y="2741310"/>
            <a:ext cx="1157288" cy="784830"/>
          </a:xfrm>
          <a:prstGeom prst="rect"/>
          <a:noFill/>
          <a:ln w="9525">
            <a:noFill/>
            <a:miter lim="800000"/>
          </a:ln>
        </p:spPr>
        <p:txBody>
          <a:bodyPr wrap="square">
            <a:spAutoFit/>
          </a:bodyPr>
          <a:p>
            <a:r>
              <a:rPr altLang="zh-CN" dirty="0" sz="4500" lang="en-US">
                <a:solidFill>
                  <a:srgbClr val="DDA44F"/>
                </a:solidFill>
                <a:latin typeface="方正大黑简体"/>
                <a:ea typeface="方正大黑简体"/>
                <a:cs typeface="方正大黑简体"/>
              </a:rPr>
              <a:t>art</a:t>
            </a:r>
            <a:endParaRPr altLang="en-US" dirty="0" sz="4500" lang="zh-CN">
              <a:solidFill>
                <a:srgbClr val="DDA44F"/>
              </a:solidFill>
              <a:latin typeface="方正大黑简体"/>
              <a:ea typeface="方正大黑简体"/>
              <a:cs typeface="方正大黑简体"/>
            </a:endParaRPr>
          </a:p>
        </p:txBody>
      </p:sp>
      <p:sp>
        <p:nvSpPr>
          <p:cNvPr id="1048681" name="文本框 15"/>
          <p:cNvSpPr txBox="1">
            <a:spLocks noChangeArrowheads="1"/>
          </p:cNvSpPr>
          <p:nvPr/>
        </p:nvSpPr>
        <p:spPr bwMode="auto">
          <a:xfrm>
            <a:off x="6049566" y="2180035"/>
            <a:ext cx="302419" cy="1374140"/>
          </a:xfrm>
          <a:prstGeom prst="rect"/>
          <a:noFill/>
          <a:ln w="9525">
            <a:noFill/>
            <a:miter lim="800000"/>
          </a:ln>
        </p:spPr>
        <p:txBody>
          <a:bodyPr>
            <a:spAutoFit/>
          </a:bodyPr>
          <a:p>
            <a:r>
              <a:rPr altLang="zh-CN" dirty="0" sz="8625" lang="en-US">
                <a:solidFill>
                  <a:srgbClr val="519CD6"/>
                </a:solidFill>
                <a:latin typeface="Helvetica LT Std"/>
                <a:ea typeface="Hiragino Sans GB W3"/>
                <a:cs typeface="Hiragino Sans GB W3"/>
              </a:rPr>
              <a:t>3</a:t>
            </a:r>
            <a:endParaRPr altLang="en-US" dirty="0" sz="8625" lang="zh-CN">
              <a:solidFill>
                <a:srgbClr val="519CD6"/>
              </a:solidFill>
              <a:latin typeface="Helvetica LT Std"/>
              <a:ea typeface="Hiragino Sans GB W3"/>
              <a:cs typeface="Hiragino Sans GB W3"/>
            </a:endParaRPr>
          </a:p>
        </p:txBody>
      </p:sp>
      <p:sp>
        <p:nvSpPr>
          <p:cNvPr id="1048682" name="文本框 16"/>
          <p:cNvSpPr txBox="1">
            <a:spLocks noChangeArrowheads="1"/>
          </p:cNvSpPr>
          <p:nvPr/>
        </p:nvSpPr>
        <p:spPr bwMode="auto">
          <a:xfrm>
            <a:off x="4716016" y="3503579"/>
            <a:ext cx="6461408" cy="507831"/>
          </a:xfrm>
          <a:prstGeom prst="rect"/>
          <a:noFill/>
          <a:ln w="9525">
            <a:noFill/>
            <a:miter lim="800000"/>
          </a:ln>
        </p:spPr>
        <p:txBody>
          <a:bodyPr wrap="square">
            <a:spAutoFit/>
          </a:bodyPr>
          <a:p>
            <a:pPr algn="just"/>
            <a:r>
              <a:rPr altLang="en-US" dirty="0" sz="2700" lang="zh-CN">
                <a:solidFill>
                  <a:srgbClr val="519CD6"/>
                </a:solidFill>
                <a:latin typeface="微软雅黑" pitchFamily="34" charset="-122"/>
                <a:ea typeface="微软雅黑" pitchFamily="34" charset="-122"/>
              </a:rPr>
              <a:t>应对措施</a:t>
            </a:r>
          </a:p>
        </p:txBody>
      </p:sp>
      <p:cxnSp>
        <p:nvCxnSpPr>
          <p:cNvPr id="3145732" name="直接连接符 18"/>
          <p:cNvCxnSpPr>
            <a:cxnSpLocks/>
          </p:cNvCxnSpPr>
          <p:nvPr/>
        </p:nvCxnSpPr>
        <p:spPr>
          <a:xfrm>
            <a:off x="2901244" y="3431822"/>
            <a:ext cx="5873102" cy="34088"/>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45733" name="直接连接符 19"/>
          <p:cNvCxnSpPr>
            <a:cxnSpLocks/>
          </p:cNvCxnSpPr>
          <p:nvPr/>
        </p:nvCxnSpPr>
        <p:spPr>
          <a:xfrm>
            <a:off x="2901244" y="4087416"/>
            <a:ext cx="5873102" cy="12641"/>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78" name="组合 7"/>
          <p:cNvGrpSpPr/>
          <p:nvPr/>
        </p:nvGrpSpPr>
        <p:grpSpPr bwMode="auto">
          <a:xfrm>
            <a:off x="586058" y="2180035"/>
            <a:ext cx="1907381" cy="2118122"/>
            <a:chOff x="907956" y="1083233"/>
            <a:chExt cx="2542903" cy="2823396"/>
          </a:xfrm>
        </p:grpSpPr>
        <p:sp>
          <p:nvSpPr>
            <p:cNvPr id="1048683" name="圆角矩形 6"/>
            <p:cNvSpPr/>
            <p:nvPr/>
          </p:nvSpPr>
          <p:spPr>
            <a:xfrm>
              <a:off x="907956" y="1083233"/>
              <a:ext cx="2542903" cy="2542484"/>
            </a:xfrm>
            <a:prstGeom prst="roundRect">
              <a:avLst>
                <a:gd name="adj" fmla="val 7763"/>
              </a:avLst>
            </a:prstGeom>
            <a:solidFill>
              <a:srgbClr val="519C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84" name="任意多边形 12"/>
            <p:cNvSpPr/>
            <p:nvPr/>
          </p:nvSpPr>
          <p:spPr>
            <a:xfrm rot="2700000">
              <a:off x="1353399" y="1945678"/>
              <a:ext cx="2386952" cy="1534949"/>
            </a:xfrm>
            <a:custGeom>
              <a:avLst/>
              <a:gdLst>
                <a:gd name="connsiteX0" fmla="*/ 0 w 2386795"/>
                <a:gd name="connsiteY0" fmla="*/ 0 h 1534558"/>
                <a:gd name="connsiteX1" fmla="*/ 1712713 w 2386795"/>
                <a:gd name="connsiteY1" fmla="*/ 10255 h 1534558"/>
                <a:gd name="connsiteX2" fmla="*/ 2328976 w 2386795"/>
                <a:gd name="connsiteY2" fmla="*/ 626518 h 1534558"/>
                <a:gd name="connsiteX3" fmla="*/ 2328976 w 2386795"/>
                <a:gd name="connsiteY3" fmla="*/ 905692 h 1534558"/>
                <a:gd name="connsiteX4" fmla="*/ 1700110 w 2386795"/>
                <a:gd name="connsiteY4" fmla="*/ 1534558 h 1534558"/>
                <a:gd name="connsiteX5" fmla="*/ 825725 w 2386795"/>
                <a:gd name="connsiteY5" fmla="*/ 1534558 h 1534558"/>
                <a:gd name="connsiteX6" fmla="*/ 825725 w 2386795"/>
                <a:gd name="connsiteY6" fmla="*/ 825725 h 153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795" h="1534558">
                  <a:moveTo>
                    <a:pt x="0" y="0"/>
                  </a:moveTo>
                  <a:lnTo>
                    <a:pt x="1712713" y="10255"/>
                  </a:lnTo>
                  <a:lnTo>
                    <a:pt x="2328976" y="626518"/>
                  </a:lnTo>
                  <a:cubicBezTo>
                    <a:pt x="2406068" y="703610"/>
                    <a:pt x="2406068" y="828601"/>
                    <a:pt x="2328976" y="905692"/>
                  </a:cubicBezTo>
                  <a:lnTo>
                    <a:pt x="1700110" y="1534558"/>
                  </a:lnTo>
                  <a:lnTo>
                    <a:pt x="825725" y="1534558"/>
                  </a:lnTo>
                  <a:lnTo>
                    <a:pt x="825725" y="825725"/>
                  </a:lnTo>
                  <a:close/>
                </a:path>
              </a:pathLst>
            </a:custGeom>
            <a:solidFill>
              <a:srgbClr val="3A87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685" name="饼形 3"/>
            <p:cNvSpPr/>
            <p:nvPr/>
          </p:nvSpPr>
          <p:spPr>
            <a:xfrm>
              <a:off x="1352408" y="1332403"/>
              <a:ext cx="1812731" cy="1810845"/>
            </a:xfrm>
            <a:prstGeom prst="pie"/>
            <a:solidFill>
              <a:srgbClr val="FFFE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solidFill>
                  <a:schemeClr val="tx1"/>
                </a:solidFill>
              </a:endParaRPr>
            </a:p>
          </p:txBody>
        </p:sp>
      </p:grpSp>
    </p:spTree>
  </p:cSld>
  <p:clrMapOvr>
    <a:masterClrMapping/>
  </p:clrMapOvr>
  <p:transition spd="med">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86" name="TextBox 27"/>
          <p:cNvSpPr txBox="1"/>
          <p:nvPr/>
        </p:nvSpPr>
        <p:spPr>
          <a:xfrm>
            <a:off x="1187624" y="405825"/>
            <a:ext cx="7015481" cy="574040"/>
          </a:xfrm>
          <a:prstGeom prst="rect"/>
          <a:noFill/>
        </p:spPr>
        <p:txBody>
          <a:bodyPr rtlCol="0" wrap="none">
            <a:spAutoFit/>
          </a:bodyPr>
          <a:p>
            <a:r>
              <a:rPr altLang="zh-CN" b="1" dirty="0" sz="3200" lang="en-US">
                <a:solidFill>
                  <a:srgbClr val="C0504D"/>
                </a:solidFill>
                <a:latin typeface="Arial" panose="020B0604020202020204" pitchFamily="34" charset="0"/>
                <a:ea typeface="黑体" panose="02010609060101010101" pitchFamily="49" charset="-122"/>
              </a:rPr>
              <a:t>1.</a:t>
            </a:r>
            <a:r>
              <a:rPr altLang="en-US" b="1" dirty="0" sz="3200" lang="zh-CN">
                <a:solidFill>
                  <a:srgbClr val="C0504D"/>
                </a:solidFill>
                <a:latin typeface="Arial" panose="020B0604020202020204" pitchFamily="34" charset="0"/>
                <a:ea typeface="黑体" panose="02010609060101010101" pitchFamily="49" charset="-122"/>
              </a:rPr>
              <a:t>整合型医疗卫生服务体系的顶层设计</a:t>
            </a:r>
          </a:p>
        </p:txBody>
      </p:sp>
      <p:graphicFrame>
        <p:nvGraphicFramePr>
          <p:cNvPr id="4194308" name="图示 4"/>
          <p:cNvGraphicFramePr>
            <a:graphicFrameLocks/>
          </p:cNvGraphicFramePr>
          <p:nvPr/>
        </p:nvGraphicFramePr>
        <p:xfrm>
          <a:off x="179512" y="1052736"/>
          <a:ext cx="8643599" cy="4968552"/>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grpSp>
        <p:nvGrpSpPr>
          <p:cNvPr id="80" name="组合 5"/>
          <p:cNvGrpSpPr/>
          <p:nvPr/>
        </p:nvGrpSpPr>
        <p:grpSpPr>
          <a:xfrm>
            <a:off x="3291208" y="5075557"/>
            <a:ext cx="5531903" cy="1007867"/>
            <a:chOff x="3111695" y="2912260"/>
            <a:chExt cx="5531903" cy="1234509"/>
          </a:xfrm>
        </p:grpSpPr>
        <p:sp>
          <p:nvSpPr>
            <p:cNvPr id="1048687" name="矩形: 圆顶角 6"/>
            <p:cNvSpPr/>
            <p:nvPr/>
          </p:nvSpPr>
          <p:spPr>
            <a:xfrm rot="5400000">
              <a:off x="5332652" y="691303"/>
              <a:ext cx="1089989" cy="5531903"/>
            </a:xfrm>
            <a:prstGeom prst="round2SameRect"/>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48688" name="矩形: 圆顶角 4"/>
            <p:cNvSpPr txBox="1"/>
            <p:nvPr/>
          </p:nvSpPr>
          <p:spPr>
            <a:xfrm>
              <a:off x="3174080" y="2983542"/>
              <a:ext cx="5468975" cy="1163227"/>
            </a:xfrm>
            <a:prstGeom prst="rect"/>
          </p:spPr>
          <p:style>
            <a:lnRef idx="0">
              <a:scrgbClr r="0" g="0" b="0"/>
            </a:lnRef>
            <a:fillRef idx="0">
              <a:scrgbClr r="0" g="0" b="0"/>
            </a:fillRef>
            <a:effectRef idx="0">
              <a:scrgbClr r="0" g="0" b="0"/>
            </a:effectRef>
            <a:fontRef idx="minor">
              <a:schemeClr val="dk1">
                <a:hueOff val="0"/>
                <a:satOff val="0"/>
                <a:lumOff val="0"/>
                <a:alphaOff val="0"/>
              </a:schemeClr>
            </a:fontRef>
          </p:style>
          <p:txBody>
            <a:bodyPr anchor="ctr" anchorCtr="0" bIns="123825" lIns="247650" numCol="1" rIns="247650" spcCol="1270" spcFirstLastPara="0" tIns="123825" vert="horz" wrap="square">
              <a:noAutofit/>
            </a:bodyPr>
            <a:p>
              <a:pPr algn="l" defTabSz="711200" indent="-171450" lvl="1" marL="171450">
                <a:lnSpc>
                  <a:spcPct val="90000"/>
                </a:lnSpc>
                <a:spcBef>
                  <a:spcPct val="0"/>
                </a:spcBef>
                <a:spcAft>
                  <a:spcPct val="15000"/>
                </a:spcAft>
                <a:buChar char="•"/>
              </a:pPr>
              <a:r>
                <a:rPr altLang="en-US" dirty="0" sz="1600" kern="1200" lang="zh-CN">
                  <a:latin typeface="黑体" panose="02010609060101010101" pitchFamily="49" charset="-122"/>
                  <a:ea typeface="黑体" panose="02010609060101010101" pitchFamily="49" charset="-122"/>
                </a:rPr>
                <a:t>建设公共卫生</a:t>
              </a:r>
              <a:r>
                <a:rPr altLang="en-US" dirty="0" sz="1600" kern="1200" lang="en-US">
                  <a:latin typeface="黑体" panose="02010609060101010101" pitchFamily="49" charset="-122"/>
                  <a:ea typeface="黑体" panose="02010609060101010101" pitchFamily="49" charset="-122"/>
                </a:rPr>
                <a:t>GIS</a:t>
              </a:r>
              <a:r>
                <a:rPr altLang="en-US" dirty="0" sz="1600" kern="1200" lang="zh-CN">
                  <a:latin typeface="黑体" panose="02010609060101010101" pitchFamily="49" charset="-122"/>
                  <a:ea typeface="黑体" panose="02010609060101010101" pitchFamily="49" charset="-122"/>
                </a:rPr>
                <a:t>信息平台。</a:t>
              </a:r>
            </a:p>
            <a:p>
              <a:pPr algn="l" defTabSz="711200" indent="-171450" lvl="1" marL="171450">
                <a:lnSpc>
                  <a:spcPct val="90000"/>
                </a:lnSpc>
                <a:spcBef>
                  <a:spcPct val="0"/>
                </a:spcBef>
                <a:spcAft>
                  <a:spcPct val="15000"/>
                </a:spcAft>
                <a:buChar char="•"/>
              </a:pPr>
              <a:r>
                <a:rPr altLang="en-US" dirty="0" sz="1600" kern="1200" lang="zh-CN">
                  <a:latin typeface="黑体" panose="02010609060101010101" pitchFamily="49" charset="-122"/>
                  <a:ea typeface="黑体" panose="02010609060101010101" pitchFamily="49" charset="-122"/>
                </a:rPr>
                <a:t>整合计生和妇幼保健职能、推进区域医养结合服务</a:t>
              </a:r>
            </a:p>
            <a:p>
              <a:pPr algn="l" defTabSz="711200" indent="-171450" lvl="1" marL="171450">
                <a:lnSpc>
                  <a:spcPct val="90000"/>
                </a:lnSpc>
                <a:spcBef>
                  <a:spcPct val="0"/>
                </a:spcBef>
                <a:spcAft>
                  <a:spcPct val="15000"/>
                </a:spcAft>
                <a:buChar char="•"/>
              </a:pPr>
              <a:r>
                <a:rPr altLang="en-US" dirty="0" sz="1600" kern="1200" lang="zh-CN">
                  <a:latin typeface="黑体" panose="02010609060101010101" pitchFamily="49" charset="-122"/>
                  <a:ea typeface="黑体" panose="02010609060101010101" pitchFamily="49" charset="-122"/>
                </a:rPr>
                <a:t>生命周期全过程的卫生健康服务</a:t>
              </a:r>
            </a:p>
          </p:txBody>
        </p:sp>
      </p:gr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95" name="object 2"/>
          <p:cNvSpPr txBox="1">
            <a:spLocks noGrp="1"/>
          </p:cNvSpPr>
          <p:nvPr>
            <p:ph type="title"/>
          </p:nvPr>
        </p:nvSpPr>
        <p:spPr>
          <a:xfrm>
            <a:off x="418781" y="585723"/>
            <a:ext cx="8109586" cy="423193"/>
          </a:xfrm>
          <a:prstGeom prst="rect"/>
        </p:spPr>
        <p:txBody>
          <a:bodyPr bIns="0" lIns="0" rIns="0" rtlCol="0" tIns="0" vert="horz" wrap="square">
            <a:spAutoFit/>
          </a:bodyPr>
          <a:p>
            <a:pPr eaLnBrk="1" hangingPunct="1" marL="12700">
              <a:lnSpc>
                <a:spcPts val="3295"/>
              </a:lnSpc>
            </a:pPr>
            <a:r>
              <a:rPr altLang="zh-CN" dirty="0" sz="3200" kern="1200" lang="en-US">
                <a:solidFill>
                  <a:srgbClr val="C0504D"/>
                </a:solidFill>
                <a:latin typeface="Arial" panose="020B0604020202020204" pitchFamily="34" charset="0"/>
                <a:ea typeface="黑体" panose="02010609060101010101" pitchFamily="49" charset="-122"/>
                <a:cs typeface="+mn-cs"/>
              </a:rPr>
              <a:t>2.</a:t>
            </a:r>
            <a:r>
              <a:rPr altLang="en-US" dirty="0" sz="3200" kern="1200" lang="zh-CN">
                <a:solidFill>
                  <a:srgbClr val="C0504D"/>
                </a:solidFill>
                <a:latin typeface="Arial" panose="020B0604020202020204" pitchFamily="34" charset="0"/>
                <a:ea typeface="黑体" panose="02010609060101010101" pitchFamily="49" charset="-122"/>
                <a:cs typeface="+mn-cs"/>
              </a:rPr>
              <a:t>建设健康城市，健康为核心，全民共建共享</a:t>
            </a:r>
            <a:endParaRPr dirty="0" sz="3200" kern="1200">
              <a:solidFill>
                <a:srgbClr val="C0504D"/>
              </a:solidFill>
              <a:latin typeface="Arial" panose="020B0604020202020204" pitchFamily="34" charset="0"/>
              <a:ea typeface="黑体" panose="02010609060101010101" pitchFamily="49" charset="-122"/>
              <a:cs typeface="+mn-cs"/>
            </a:endParaRPr>
          </a:p>
        </p:txBody>
      </p:sp>
      <p:sp>
        <p:nvSpPr>
          <p:cNvPr id="1048696" name="object 3"/>
          <p:cNvSpPr/>
          <p:nvPr/>
        </p:nvSpPr>
        <p:spPr>
          <a:xfrm>
            <a:off x="2352675" y="3311525"/>
            <a:ext cx="1231900" cy="565785"/>
          </a:xfrm>
          <a:prstGeom prst="rect"/>
          <a:blipFill>
            <a:blip xmlns:r="http://schemas.openxmlformats.org/officeDocument/2006/relationships" r:embed="rId1" cstate="print"/>
            <a:stretch>
              <a:fillRect/>
            </a:stretch>
          </a:blipFill>
        </p:spPr>
        <p:txBody>
          <a:bodyPr bIns="0" lIns="0" rIns="0" rtlCol="0" tIns="0" wrap="square"/>
          <a:p/>
        </p:txBody>
      </p:sp>
      <p:sp>
        <p:nvSpPr>
          <p:cNvPr id="1048697" name="object 4"/>
          <p:cNvSpPr/>
          <p:nvPr/>
        </p:nvSpPr>
        <p:spPr>
          <a:xfrm>
            <a:off x="2336596" y="3295535"/>
            <a:ext cx="1155700" cy="489584"/>
          </a:xfrm>
          <a:custGeom>
            <a:avLst/>
            <a:ahLst/>
            <a:rect l="l" t="t" r="r" b="b"/>
            <a:pathLst>
              <a:path w="1155700" h="489585">
                <a:moveTo>
                  <a:pt x="838663" y="28790"/>
                </a:moveTo>
                <a:lnTo>
                  <a:pt x="789762" y="28790"/>
                </a:lnTo>
                <a:lnTo>
                  <a:pt x="1123467" y="489343"/>
                </a:lnTo>
                <a:lnTo>
                  <a:pt x="1155534" y="466115"/>
                </a:lnTo>
                <a:lnTo>
                  <a:pt x="838663" y="28790"/>
                </a:lnTo>
                <a:close/>
              </a:path>
              <a:path w="1155700" h="489585">
                <a:moveTo>
                  <a:pt x="821143" y="0"/>
                </a:moveTo>
                <a:lnTo>
                  <a:pt x="18567" y="10160"/>
                </a:lnTo>
                <a:lnTo>
                  <a:pt x="0" y="38785"/>
                </a:lnTo>
                <a:lnTo>
                  <a:pt x="789762" y="28790"/>
                </a:lnTo>
                <a:lnTo>
                  <a:pt x="838663" y="28790"/>
                </a:lnTo>
                <a:lnTo>
                  <a:pt x="819569" y="2438"/>
                </a:lnTo>
                <a:lnTo>
                  <a:pt x="821143" y="0"/>
                </a:lnTo>
                <a:close/>
              </a:path>
            </a:pathLst>
          </a:custGeom>
          <a:solidFill>
            <a:srgbClr val="4B4D4F"/>
          </a:solidFill>
        </p:spPr>
        <p:txBody>
          <a:bodyPr bIns="0" lIns="0" rIns="0" rtlCol="0" tIns="0" wrap="square"/>
          <a:p/>
        </p:txBody>
      </p:sp>
      <p:sp>
        <p:nvSpPr>
          <p:cNvPr id="1048698" name="object 5"/>
          <p:cNvSpPr txBox="1"/>
          <p:nvPr/>
        </p:nvSpPr>
        <p:spPr>
          <a:xfrm>
            <a:off x="912494" y="3009661"/>
            <a:ext cx="1397000" cy="279400"/>
          </a:xfrm>
          <a:prstGeom prst="rect"/>
        </p:spPr>
        <p:txBody>
          <a:bodyPr bIns="0" lIns="0" rIns="0" rtlCol="0" tIns="0" vert="horz" wrap="square">
            <a:spAutoFit/>
          </a:bodyPr>
          <a:p>
            <a:pPr marL="12700">
              <a:lnSpc>
                <a:spcPts val="2155"/>
              </a:lnSpc>
            </a:pPr>
            <a:r>
              <a:rPr dirty="0" sz="1800">
                <a:solidFill>
                  <a:srgbClr val="4B4D4F"/>
                </a:solidFill>
                <a:latin typeface="黑体"/>
                <a:cs typeface="黑体"/>
              </a:rPr>
              <a:t>合理膳食行动</a:t>
            </a:r>
            <a:endParaRPr sz="1800">
              <a:latin typeface="黑体"/>
              <a:cs typeface="黑体"/>
            </a:endParaRPr>
          </a:p>
        </p:txBody>
      </p:sp>
      <p:sp>
        <p:nvSpPr>
          <p:cNvPr id="1048699" name="object 6"/>
          <p:cNvSpPr/>
          <p:nvPr/>
        </p:nvSpPr>
        <p:spPr>
          <a:xfrm>
            <a:off x="5871845" y="4181475"/>
            <a:ext cx="1231900" cy="565785"/>
          </a:xfrm>
          <a:prstGeom prst="rect"/>
          <a:blipFill>
            <a:blip xmlns:r="http://schemas.openxmlformats.org/officeDocument/2006/relationships" r:embed="rId2" cstate="print"/>
            <a:stretch>
              <a:fillRect/>
            </a:stretch>
          </a:blipFill>
        </p:spPr>
        <p:txBody>
          <a:bodyPr bIns="0" lIns="0" rIns="0" rtlCol="0" tIns="0" wrap="square"/>
          <a:p/>
        </p:txBody>
      </p:sp>
      <p:sp>
        <p:nvSpPr>
          <p:cNvPr id="1048700" name="object 7"/>
          <p:cNvSpPr/>
          <p:nvPr/>
        </p:nvSpPr>
        <p:spPr>
          <a:xfrm>
            <a:off x="5856338" y="4165485"/>
            <a:ext cx="1155700" cy="489584"/>
          </a:xfrm>
          <a:custGeom>
            <a:avLst/>
            <a:ahLst/>
            <a:rect l="l" t="t" r="r" b="b"/>
            <a:pathLst>
              <a:path w="1155700" h="489585">
                <a:moveTo>
                  <a:pt x="334390" y="0"/>
                </a:moveTo>
                <a:lnTo>
                  <a:pt x="335965" y="2438"/>
                </a:lnTo>
                <a:lnTo>
                  <a:pt x="0" y="466115"/>
                </a:lnTo>
                <a:lnTo>
                  <a:pt x="32067" y="489343"/>
                </a:lnTo>
                <a:lnTo>
                  <a:pt x="365772" y="28790"/>
                </a:lnTo>
                <a:lnTo>
                  <a:pt x="1149051" y="28790"/>
                </a:lnTo>
                <a:lnTo>
                  <a:pt x="1136967" y="10160"/>
                </a:lnTo>
                <a:lnTo>
                  <a:pt x="334390" y="0"/>
                </a:lnTo>
                <a:close/>
              </a:path>
              <a:path w="1155700" h="489585">
                <a:moveTo>
                  <a:pt x="1149051" y="28790"/>
                </a:moveTo>
                <a:lnTo>
                  <a:pt x="365772" y="28790"/>
                </a:lnTo>
                <a:lnTo>
                  <a:pt x="1155534" y="38785"/>
                </a:lnTo>
                <a:lnTo>
                  <a:pt x="1149051" y="28790"/>
                </a:lnTo>
                <a:close/>
              </a:path>
            </a:pathLst>
          </a:custGeom>
          <a:solidFill>
            <a:srgbClr val="4B4D4F"/>
          </a:solidFill>
        </p:spPr>
        <p:txBody>
          <a:bodyPr bIns="0" lIns="0" rIns="0" rtlCol="0" tIns="0" wrap="square"/>
          <a:p/>
        </p:txBody>
      </p:sp>
      <p:sp>
        <p:nvSpPr>
          <p:cNvPr id="1048701" name="object 8"/>
          <p:cNvSpPr/>
          <p:nvPr/>
        </p:nvSpPr>
        <p:spPr>
          <a:xfrm>
            <a:off x="2542539" y="5629275"/>
            <a:ext cx="1229360" cy="565150"/>
          </a:xfrm>
          <a:prstGeom prst="rect"/>
          <a:blipFill>
            <a:blip xmlns:r="http://schemas.openxmlformats.org/officeDocument/2006/relationships" r:embed="rId3" cstate="print"/>
            <a:stretch>
              <a:fillRect/>
            </a:stretch>
          </a:blipFill>
        </p:spPr>
        <p:txBody>
          <a:bodyPr bIns="0" lIns="0" rIns="0" rtlCol="0" tIns="0" wrap="square"/>
          <a:p/>
        </p:txBody>
      </p:sp>
      <p:sp>
        <p:nvSpPr>
          <p:cNvPr id="1048702" name="object 9"/>
          <p:cNvSpPr/>
          <p:nvPr/>
        </p:nvSpPr>
        <p:spPr>
          <a:xfrm>
            <a:off x="2526588" y="5613716"/>
            <a:ext cx="1153795" cy="488950"/>
          </a:xfrm>
          <a:custGeom>
            <a:avLst/>
            <a:ahLst/>
            <a:rect l="l" t="t" r="r" b="b"/>
            <a:pathLst>
              <a:path w="1153795" h="488950">
                <a:moveTo>
                  <a:pt x="836748" y="28718"/>
                </a:moveTo>
                <a:lnTo>
                  <a:pt x="787984" y="28718"/>
                </a:lnTo>
                <a:lnTo>
                  <a:pt x="1121283" y="488706"/>
                </a:lnTo>
                <a:lnTo>
                  <a:pt x="1153248" y="465538"/>
                </a:lnTo>
                <a:lnTo>
                  <a:pt x="836748" y="28718"/>
                </a:lnTo>
                <a:close/>
              </a:path>
              <a:path w="1153795" h="488950">
                <a:moveTo>
                  <a:pt x="819277" y="0"/>
                </a:moveTo>
                <a:lnTo>
                  <a:pt x="18491" y="9550"/>
                </a:lnTo>
                <a:lnTo>
                  <a:pt x="0" y="38115"/>
                </a:lnTo>
                <a:lnTo>
                  <a:pt x="787984" y="28718"/>
                </a:lnTo>
                <a:lnTo>
                  <a:pt x="836748" y="28718"/>
                </a:lnTo>
                <a:lnTo>
                  <a:pt x="817702" y="2432"/>
                </a:lnTo>
                <a:lnTo>
                  <a:pt x="819277" y="0"/>
                </a:lnTo>
                <a:close/>
              </a:path>
            </a:pathLst>
          </a:custGeom>
          <a:solidFill>
            <a:srgbClr val="4B4D4F"/>
          </a:solidFill>
        </p:spPr>
        <p:txBody>
          <a:bodyPr bIns="0" lIns="0" rIns="0" rtlCol="0" tIns="0" wrap="square"/>
          <a:p/>
        </p:txBody>
      </p:sp>
      <p:sp>
        <p:nvSpPr>
          <p:cNvPr id="1048703" name="object 10"/>
          <p:cNvSpPr/>
          <p:nvPr/>
        </p:nvSpPr>
        <p:spPr>
          <a:xfrm>
            <a:off x="5338445" y="2355850"/>
            <a:ext cx="1231900" cy="565785"/>
          </a:xfrm>
          <a:prstGeom prst="rect"/>
          <a:blipFill>
            <a:blip xmlns:r="http://schemas.openxmlformats.org/officeDocument/2006/relationships" r:embed="rId2" cstate="print"/>
            <a:stretch>
              <a:fillRect/>
            </a:stretch>
          </a:blipFill>
        </p:spPr>
        <p:txBody>
          <a:bodyPr bIns="0" lIns="0" rIns="0" rtlCol="0" tIns="0" wrap="square"/>
          <a:p/>
        </p:txBody>
      </p:sp>
      <p:sp>
        <p:nvSpPr>
          <p:cNvPr id="1048704" name="object 11"/>
          <p:cNvSpPr/>
          <p:nvPr/>
        </p:nvSpPr>
        <p:spPr>
          <a:xfrm>
            <a:off x="5322938" y="2339860"/>
            <a:ext cx="1155700" cy="489584"/>
          </a:xfrm>
          <a:custGeom>
            <a:avLst/>
            <a:ahLst/>
            <a:rect l="l" t="t" r="r" b="b"/>
            <a:pathLst>
              <a:path w="1155700" h="489585">
                <a:moveTo>
                  <a:pt x="334390" y="0"/>
                </a:moveTo>
                <a:lnTo>
                  <a:pt x="335965" y="2438"/>
                </a:lnTo>
                <a:lnTo>
                  <a:pt x="0" y="466115"/>
                </a:lnTo>
                <a:lnTo>
                  <a:pt x="32067" y="489343"/>
                </a:lnTo>
                <a:lnTo>
                  <a:pt x="365772" y="28790"/>
                </a:lnTo>
                <a:lnTo>
                  <a:pt x="1149051" y="28790"/>
                </a:lnTo>
                <a:lnTo>
                  <a:pt x="1136967" y="10160"/>
                </a:lnTo>
                <a:lnTo>
                  <a:pt x="334390" y="0"/>
                </a:lnTo>
                <a:close/>
              </a:path>
              <a:path w="1155700" h="489585">
                <a:moveTo>
                  <a:pt x="1149051" y="28790"/>
                </a:moveTo>
                <a:lnTo>
                  <a:pt x="365772" y="28790"/>
                </a:lnTo>
                <a:lnTo>
                  <a:pt x="1155534" y="38785"/>
                </a:lnTo>
                <a:lnTo>
                  <a:pt x="1149051" y="28790"/>
                </a:lnTo>
                <a:close/>
              </a:path>
            </a:pathLst>
          </a:custGeom>
          <a:solidFill>
            <a:srgbClr val="4B4D4F"/>
          </a:solidFill>
        </p:spPr>
        <p:txBody>
          <a:bodyPr bIns="0" lIns="0" rIns="0" rtlCol="0" tIns="0" wrap="square"/>
          <a:p/>
        </p:txBody>
      </p:sp>
      <p:sp>
        <p:nvSpPr>
          <p:cNvPr id="1048705" name="object 12"/>
          <p:cNvSpPr/>
          <p:nvPr/>
        </p:nvSpPr>
        <p:spPr>
          <a:xfrm>
            <a:off x="5712459" y="5343525"/>
            <a:ext cx="1229360" cy="565150"/>
          </a:xfrm>
          <a:prstGeom prst="rect"/>
          <a:blipFill>
            <a:blip xmlns:r="http://schemas.openxmlformats.org/officeDocument/2006/relationships" r:embed="rId4" cstate="print"/>
            <a:stretch>
              <a:fillRect/>
            </a:stretch>
          </a:blipFill>
        </p:spPr>
        <p:txBody>
          <a:bodyPr bIns="0" lIns="0" rIns="0" rtlCol="0" tIns="0" wrap="square"/>
          <a:p/>
        </p:txBody>
      </p:sp>
      <p:sp>
        <p:nvSpPr>
          <p:cNvPr id="1048706" name="object 13"/>
          <p:cNvSpPr/>
          <p:nvPr/>
        </p:nvSpPr>
        <p:spPr>
          <a:xfrm>
            <a:off x="5696572" y="5327967"/>
            <a:ext cx="1153795" cy="488950"/>
          </a:xfrm>
          <a:custGeom>
            <a:avLst/>
            <a:ahLst/>
            <a:rect l="l" t="t" r="r" b="b"/>
            <a:pathLst>
              <a:path w="1153795" h="488950">
                <a:moveTo>
                  <a:pt x="333971" y="0"/>
                </a:moveTo>
                <a:lnTo>
                  <a:pt x="335546" y="2425"/>
                </a:lnTo>
                <a:lnTo>
                  <a:pt x="0" y="465537"/>
                </a:lnTo>
                <a:lnTo>
                  <a:pt x="31965" y="488704"/>
                </a:lnTo>
                <a:lnTo>
                  <a:pt x="365264" y="28714"/>
                </a:lnTo>
                <a:lnTo>
                  <a:pt x="1147164" y="28714"/>
                </a:lnTo>
                <a:lnTo>
                  <a:pt x="1134757" y="9550"/>
                </a:lnTo>
                <a:lnTo>
                  <a:pt x="333971" y="0"/>
                </a:lnTo>
                <a:close/>
              </a:path>
              <a:path w="1153795" h="488950">
                <a:moveTo>
                  <a:pt x="1147164" y="28714"/>
                </a:moveTo>
                <a:lnTo>
                  <a:pt x="365264" y="28714"/>
                </a:lnTo>
                <a:lnTo>
                  <a:pt x="1153248" y="38112"/>
                </a:lnTo>
                <a:lnTo>
                  <a:pt x="1147164" y="28714"/>
                </a:lnTo>
                <a:close/>
              </a:path>
            </a:pathLst>
          </a:custGeom>
          <a:solidFill>
            <a:srgbClr val="4B4D4F"/>
          </a:solidFill>
        </p:spPr>
        <p:txBody>
          <a:bodyPr bIns="0" lIns="0" rIns="0" rtlCol="0" tIns="0" wrap="square"/>
          <a:p/>
        </p:txBody>
      </p:sp>
      <p:sp>
        <p:nvSpPr>
          <p:cNvPr id="1048707" name="object 14"/>
          <p:cNvSpPr/>
          <p:nvPr/>
        </p:nvSpPr>
        <p:spPr>
          <a:xfrm>
            <a:off x="2312670" y="4481195"/>
            <a:ext cx="1231900" cy="565784"/>
          </a:xfrm>
          <a:prstGeom prst="rect"/>
          <a:blipFill>
            <a:blip xmlns:r="http://schemas.openxmlformats.org/officeDocument/2006/relationships" r:embed="rId5" cstate="print"/>
            <a:stretch>
              <a:fillRect/>
            </a:stretch>
          </a:blipFill>
        </p:spPr>
        <p:txBody>
          <a:bodyPr bIns="0" lIns="0" rIns="0" rtlCol="0" tIns="0" wrap="square"/>
          <a:p/>
        </p:txBody>
      </p:sp>
      <p:sp>
        <p:nvSpPr>
          <p:cNvPr id="1048708" name="object 15"/>
          <p:cNvSpPr/>
          <p:nvPr/>
        </p:nvSpPr>
        <p:spPr>
          <a:xfrm>
            <a:off x="2296744" y="4465561"/>
            <a:ext cx="1155700" cy="489584"/>
          </a:xfrm>
          <a:custGeom>
            <a:avLst/>
            <a:ahLst/>
            <a:rect l="l" t="t" r="r" b="b"/>
            <a:pathLst>
              <a:path w="1155700" h="489585">
                <a:moveTo>
                  <a:pt x="838289" y="28765"/>
                </a:moveTo>
                <a:lnTo>
                  <a:pt x="789444" y="28765"/>
                </a:lnTo>
                <a:lnTo>
                  <a:pt x="1123340" y="489597"/>
                </a:lnTo>
                <a:lnTo>
                  <a:pt x="1155382" y="466394"/>
                </a:lnTo>
                <a:lnTo>
                  <a:pt x="838289" y="28765"/>
                </a:lnTo>
                <a:close/>
              </a:path>
              <a:path w="1155700" h="489585">
                <a:moveTo>
                  <a:pt x="820788" y="0"/>
                </a:moveTo>
                <a:lnTo>
                  <a:pt x="18529" y="9575"/>
                </a:lnTo>
                <a:lnTo>
                  <a:pt x="0" y="38188"/>
                </a:lnTo>
                <a:lnTo>
                  <a:pt x="789444" y="28765"/>
                </a:lnTo>
                <a:lnTo>
                  <a:pt x="838289" y="28765"/>
                </a:lnTo>
                <a:lnTo>
                  <a:pt x="819213" y="2438"/>
                </a:lnTo>
                <a:lnTo>
                  <a:pt x="820788" y="0"/>
                </a:lnTo>
                <a:close/>
              </a:path>
            </a:pathLst>
          </a:custGeom>
          <a:solidFill>
            <a:srgbClr val="4B4D4F"/>
          </a:solidFill>
        </p:spPr>
        <p:txBody>
          <a:bodyPr bIns="0" lIns="0" rIns="0" rtlCol="0" tIns="0" wrap="square"/>
          <a:p/>
        </p:txBody>
      </p:sp>
      <p:sp>
        <p:nvSpPr>
          <p:cNvPr id="1048709" name="object 16"/>
          <p:cNvSpPr/>
          <p:nvPr/>
        </p:nvSpPr>
        <p:spPr>
          <a:xfrm>
            <a:off x="4625975" y="5204459"/>
            <a:ext cx="993775" cy="733424"/>
          </a:xfrm>
          <a:prstGeom prst="rect"/>
          <a:blipFill>
            <a:blip xmlns:r="http://schemas.openxmlformats.org/officeDocument/2006/relationships" r:embed="rId6" cstate="print"/>
            <a:stretch>
              <a:fillRect/>
            </a:stretch>
          </a:blipFill>
        </p:spPr>
        <p:txBody>
          <a:bodyPr bIns="0" lIns="0" rIns="0" rtlCol="0" tIns="0" wrap="square"/>
          <a:p/>
        </p:txBody>
      </p:sp>
      <p:sp>
        <p:nvSpPr>
          <p:cNvPr id="1048710" name="object 17"/>
          <p:cNvSpPr/>
          <p:nvPr/>
        </p:nvSpPr>
        <p:spPr>
          <a:xfrm>
            <a:off x="4610468" y="5197475"/>
            <a:ext cx="945515" cy="674370"/>
          </a:xfrm>
          <a:custGeom>
            <a:avLst/>
            <a:ahLst/>
            <a:rect l="l" t="t" r="r" b="b"/>
            <a:pathLst>
              <a:path w="945514" h="674370">
                <a:moveTo>
                  <a:pt x="907046" y="186557"/>
                </a:moveTo>
                <a:lnTo>
                  <a:pt x="0" y="640186"/>
                </a:lnTo>
                <a:lnTo>
                  <a:pt x="17043" y="674263"/>
                </a:lnTo>
                <a:lnTo>
                  <a:pt x="934618" y="215366"/>
                </a:lnTo>
                <a:lnTo>
                  <a:pt x="945146" y="198323"/>
                </a:lnTo>
                <a:lnTo>
                  <a:pt x="907046" y="198323"/>
                </a:lnTo>
                <a:lnTo>
                  <a:pt x="907046" y="186557"/>
                </a:lnTo>
                <a:close/>
              </a:path>
              <a:path w="945514" h="674370">
                <a:moveTo>
                  <a:pt x="917575" y="181292"/>
                </a:moveTo>
                <a:lnTo>
                  <a:pt x="907046" y="186557"/>
                </a:lnTo>
                <a:lnTo>
                  <a:pt x="907046" y="198323"/>
                </a:lnTo>
                <a:lnTo>
                  <a:pt x="917575" y="181292"/>
                </a:lnTo>
                <a:close/>
              </a:path>
              <a:path w="945514" h="674370">
                <a:moveTo>
                  <a:pt x="945146" y="181292"/>
                </a:moveTo>
                <a:lnTo>
                  <a:pt x="917575" y="181292"/>
                </a:lnTo>
                <a:lnTo>
                  <a:pt x="907046" y="198323"/>
                </a:lnTo>
                <a:lnTo>
                  <a:pt x="945146" y="198323"/>
                </a:lnTo>
                <a:lnTo>
                  <a:pt x="945146" y="181292"/>
                </a:lnTo>
                <a:close/>
              </a:path>
              <a:path w="945514" h="674370">
                <a:moveTo>
                  <a:pt x="945146" y="0"/>
                </a:moveTo>
                <a:lnTo>
                  <a:pt x="907046" y="0"/>
                </a:lnTo>
                <a:lnTo>
                  <a:pt x="907046" y="186557"/>
                </a:lnTo>
                <a:lnTo>
                  <a:pt x="917575" y="181292"/>
                </a:lnTo>
                <a:lnTo>
                  <a:pt x="945146" y="181292"/>
                </a:lnTo>
                <a:lnTo>
                  <a:pt x="945146" y="0"/>
                </a:lnTo>
                <a:close/>
              </a:path>
            </a:pathLst>
          </a:custGeom>
          <a:solidFill>
            <a:srgbClr val="4B4D4F"/>
          </a:solidFill>
        </p:spPr>
        <p:txBody>
          <a:bodyPr bIns="0" lIns="0" rIns="0" rtlCol="0" tIns="0" wrap="square"/>
          <a:p/>
        </p:txBody>
      </p:sp>
      <p:sp>
        <p:nvSpPr>
          <p:cNvPr id="1048711" name="object 18"/>
          <p:cNvSpPr/>
          <p:nvPr/>
        </p:nvSpPr>
        <p:spPr>
          <a:xfrm>
            <a:off x="5230495" y="5578475"/>
            <a:ext cx="197485" cy="206375"/>
          </a:xfrm>
          <a:prstGeom prst="rect"/>
          <a:blipFill>
            <a:blip xmlns:r="http://schemas.openxmlformats.org/officeDocument/2006/relationships" r:embed="rId7" cstate="print"/>
            <a:stretch>
              <a:fillRect/>
            </a:stretch>
          </a:blipFill>
        </p:spPr>
        <p:txBody>
          <a:bodyPr bIns="0" lIns="0" rIns="0" rtlCol="0" tIns="0" wrap="square"/>
          <a:p/>
        </p:txBody>
      </p:sp>
      <p:sp>
        <p:nvSpPr>
          <p:cNvPr id="1048712" name="object 19"/>
          <p:cNvSpPr/>
          <p:nvPr/>
        </p:nvSpPr>
        <p:spPr>
          <a:xfrm>
            <a:off x="5209578" y="5558497"/>
            <a:ext cx="149225" cy="156210"/>
          </a:xfrm>
          <a:custGeom>
            <a:avLst/>
            <a:ahLst/>
            <a:rect l="l" t="t" r="r" b="b"/>
            <a:pathLst>
              <a:path w="149225" h="156210">
                <a:moveTo>
                  <a:pt x="27863" y="0"/>
                </a:moveTo>
                <a:lnTo>
                  <a:pt x="0" y="25984"/>
                </a:lnTo>
                <a:lnTo>
                  <a:pt x="121285" y="156152"/>
                </a:lnTo>
                <a:lnTo>
                  <a:pt x="149148" y="130181"/>
                </a:lnTo>
                <a:lnTo>
                  <a:pt x="27863" y="0"/>
                </a:lnTo>
                <a:close/>
              </a:path>
            </a:pathLst>
          </a:custGeom>
          <a:solidFill>
            <a:srgbClr val="4B4D4F"/>
          </a:solidFill>
        </p:spPr>
        <p:txBody>
          <a:bodyPr bIns="0" lIns="0" rIns="0" rtlCol="0" tIns="0" wrap="square"/>
          <a:p/>
        </p:txBody>
      </p:sp>
      <p:sp>
        <p:nvSpPr>
          <p:cNvPr id="1048713" name="object 20"/>
          <p:cNvSpPr/>
          <p:nvPr/>
        </p:nvSpPr>
        <p:spPr>
          <a:xfrm>
            <a:off x="4979034" y="5467984"/>
            <a:ext cx="113664" cy="316229"/>
          </a:xfrm>
          <a:prstGeom prst="rect"/>
          <a:blipFill>
            <a:blip xmlns:r="http://schemas.openxmlformats.org/officeDocument/2006/relationships" r:embed="rId8" cstate="print"/>
            <a:stretch>
              <a:fillRect/>
            </a:stretch>
          </a:blipFill>
        </p:spPr>
        <p:txBody>
          <a:bodyPr bIns="0" lIns="0" rIns="0" rtlCol="0" tIns="0" wrap="square"/>
          <a:p/>
        </p:txBody>
      </p:sp>
      <p:sp>
        <p:nvSpPr>
          <p:cNvPr id="1048714" name="object 21"/>
          <p:cNvSpPr/>
          <p:nvPr/>
        </p:nvSpPr>
        <p:spPr>
          <a:xfrm>
            <a:off x="4953228" y="5458066"/>
            <a:ext cx="75565" cy="246379"/>
          </a:xfrm>
          <a:custGeom>
            <a:avLst/>
            <a:ahLst/>
            <a:rect l="l" t="t" r="r" b="b"/>
            <a:pathLst>
              <a:path w="75564" h="246379">
                <a:moveTo>
                  <a:pt x="37642" y="0"/>
                </a:moveTo>
                <a:lnTo>
                  <a:pt x="0" y="5867"/>
                </a:lnTo>
                <a:lnTo>
                  <a:pt x="37465" y="245901"/>
                </a:lnTo>
                <a:lnTo>
                  <a:pt x="75107" y="240024"/>
                </a:lnTo>
                <a:lnTo>
                  <a:pt x="37642" y="0"/>
                </a:lnTo>
                <a:close/>
              </a:path>
            </a:pathLst>
          </a:custGeom>
          <a:solidFill>
            <a:srgbClr val="4B4D4F"/>
          </a:solidFill>
        </p:spPr>
        <p:txBody>
          <a:bodyPr bIns="0" lIns="0" rIns="0" rtlCol="0" tIns="0" wrap="square"/>
          <a:p/>
        </p:txBody>
      </p:sp>
      <p:sp>
        <p:nvSpPr>
          <p:cNvPr id="1048715" name="object 22"/>
          <p:cNvSpPr/>
          <p:nvPr/>
        </p:nvSpPr>
        <p:spPr>
          <a:xfrm>
            <a:off x="3751579" y="5367654"/>
            <a:ext cx="950595" cy="1030605"/>
          </a:xfrm>
          <a:prstGeom prst="rect"/>
          <a:blipFill>
            <a:blip xmlns:r="http://schemas.openxmlformats.org/officeDocument/2006/relationships" r:embed="rId9" cstate="print"/>
            <a:stretch>
              <a:fillRect/>
            </a:stretch>
          </a:blipFill>
        </p:spPr>
        <p:txBody>
          <a:bodyPr bIns="0" lIns="0" rIns="0" rtlCol="0" tIns="0" wrap="square"/>
          <a:p/>
        </p:txBody>
      </p:sp>
      <p:sp>
        <p:nvSpPr>
          <p:cNvPr id="1048716" name="object 23"/>
          <p:cNvSpPr/>
          <p:nvPr/>
        </p:nvSpPr>
        <p:spPr>
          <a:xfrm>
            <a:off x="3725545" y="5360670"/>
            <a:ext cx="906780" cy="968375"/>
          </a:xfrm>
          <a:custGeom>
            <a:avLst/>
            <a:ahLst/>
            <a:rect l="l" t="t" r="r" b="b"/>
            <a:pathLst>
              <a:path w="906779" h="968375">
                <a:moveTo>
                  <a:pt x="38100" y="0"/>
                </a:moveTo>
                <a:lnTo>
                  <a:pt x="0" y="0"/>
                </a:lnTo>
                <a:lnTo>
                  <a:pt x="0" y="136778"/>
                </a:lnTo>
                <a:lnTo>
                  <a:pt x="880427" y="968319"/>
                </a:lnTo>
                <a:lnTo>
                  <a:pt x="906449" y="940490"/>
                </a:lnTo>
                <a:lnTo>
                  <a:pt x="46940" y="136778"/>
                </a:lnTo>
                <a:lnTo>
                  <a:pt x="38100" y="136778"/>
                </a:lnTo>
                <a:lnTo>
                  <a:pt x="32054" y="122859"/>
                </a:lnTo>
                <a:lnTo>
                  <a:pt x="38100" y="122859"/>
                </a:lnTo>
                <a:lnTo>
                  <a:pt x="38100" y="0"/>
                </a:lnTo>
                <a:close/>
              </a:path>
              <a:path w="906779" h="968375">
                <a:moveTo>
                  <a:pt x="32054" y="122859"/>
                </a:moveTo>
                <a:lnTo>
                  <a:pt x="38100" y="136778"/>
                </a:lnTo>
                <a:lnTo>
                  <a:pt x="38100" y="128512"/>
                </a:lnTo>
                <a:lnTo>
                  <a:pt x="32054" y="122859"/>
                </a:lnTo>
                <a:close/>
              </a:path>
              <a:path w="906779" h="968375">
                <a:moveTo>
                  <a:pt x="38100" y="128512"/>
                </a:moveTo>
                <a:lnTo>
                  <a:pt x="38100" y="136778"/>
                </a:lnTo>
                <a:lnTo>
                  <a:pt x="46940" y="136778"/>
                </a:lnTo>
                <a:lnTo>
                  <a:pt x="38100" y="128512"/>
                </a:lnTo>
                <a:close/>
              </a:path>
              <a:path w="906779" h="968375">
                <a:moveTo>
                  <a:pt x="38100" y="122859"/>
                </a:moveTo>
                <a:lnTo>
                  <a:pt x="32054" y="122859"/>
                </a:lnTo>
                <a:lnTo>
                  <a:pt x="38100" y="128512"/>
                </a:lnTo>
                <a:lnTo>
                  <a:pt x="38100" y="122859"/>
                </a:lnTo>
                <a:close/>
              </a:path>
            </a:pathLst>
          </a:custGeom>
          <a:solidFill>
            <a:srgbClr val="4B4D4F"/>
          </a:solidFill>
        </p:spPr>
        <p:txBody>
          <a:bodyPr bIns="0" lIns="0" rIns="0" rtlCol="0" tIns="0" wrap="square"/>
          <a:p/>
        </p:txBody>
      </p:sp>
      <p:sp>
        <p:nvSpPr>
          <p:cNvPr id="1048717" name="object 24"/>
          <p:cNvSpPr/>
          <p:nvPr/>
        </p:nvSpPr>
        <p:spPr>
          <a:xfrm>
            <a:off x="4051934" y="5895975"/>
            <a:ext cx="214629" cy="207645"/>
          </a:xfrm>
          <a:prstGeom prst="rect"/>
          <a:blipFill>
            <a:blip xmlns:r="http://schemas.openxmlformats.org/officeDocument/2006/relationships" r:embed="rId10" cstate="print"/>
            <a:stretch>
              <a:fillRect/>
            </a:stretch>
          </a:blipFill>
        </p:spPr>
        <p:txBody>
          <a:bodyPr bIns="0" lIns="0" rIns="0" rtlCol="0" tIns="0" wrap="square"/>
          <a:p/>
        </p:txBody>
      </p:sp>
      <p:sp>
        <p:nvSpPr>
          <p:cNvPr id="1048718" name="object 25"/>
          <p:cNvSpPr/>
          <p:nvPr/>
        </p:nvSpPr>
        <p:spPr>
          <a:xfrm>
            <a:off x="4031831" y="5875175"/>
            <a:ext cx="165100" cy="159385"/>
          </a:xfrm>
          <a:custGeom>
            <a:avLst/>
            <a:ahLst/>
            <a:rect l="l" t="t" r="r" b="b"/>
            <a:pathLst>
              <a:path w="165100" h="159385">
                <a:moveTo>
                  <a:pt x="138430" y="0"/>
                </a:moveTo>
                <a:lnTo>
                  <a:pt x="0" y="131444"/>
                </a:lnTo>
                <a:lnTo>
                  <a:pt x="26238" y="159073"/>
                </a:lnTo>
                <a:lnTo>
                  <a:pt x="164668" y="27628"/>
                </a:lnTo>
                <a:lnTo>
                  <a:pt x="138430" y="0"/>
                </a:lnTo>
                <a:close/>
              </a:path>
            </a:pathLst>
          </a:custGeom>
          <a:solidFill>
            <a:srgbClr val="4B4D4F"/>
          </a:solidFill>
        </p:spPr>
        <p:txBody>
          <a:bodyPr bIns="0" lIns="0" rIns="0" rtlCol="0" tIns="0" wrap="square"/>
          <a:p/>
        </p:txBody>
      </p:sp>
      <p:sp>
        <p:nvSpPr>
          <p:cNvPr id="1048719" name="object 26"/>
          <p:cNvSpPr/>
          <p:nvPr/>
        </p:nvSpPr>
        <p:spPr>
          <a:xfrm>
            <a:off x="4342765" y="5729604"/>
            <a:ext cx="76835" cy="405129"/>
          </a:xfrm>
          <a:prstGeom prst="rect"/>
          <a:blipFill>
            <a:blip xmlns:r="http://schemas.openxmlformats.org/officeDocument/2006/relationships" r:embed="rId11" cstate="print"/>
            <a:stretch>
              <a:fillRect/>
            </a:stretch>
          </a:blipFill>
        </p:spPr>
        <p:txBody>
          <a:bodyPr bIns="0" lIns="0" rIns="0" rtlCol="0" tIns="0" wrap="square"/>
          <a:p/>
        </p:txBody>
      </p:sp>
      <p:sp>
        <p:nvSpPr>
          <p:cNvPr id="1048720" name="object 27"/>
          <p:cNvSpPr/>
          <p:nvPr/>
        </p:nvSpPr>
        <p:spPr>
          <a:xfrm>
            <a:off x="4336097" y="5722583"/>
            <a:ext cx="0" cy="329565"/>
          </a:xfrm>
          <a:custGeom>
            <a:avLst/>
            <a:ahLst/>
            <a:rect l="l" t="t" r="r" b="b"/>
            <a:pathLst>
              <a:path h="329564">
                <a:moveTo>
                  <a:pt x="0" y="0"/>
                </a:moveTo>
                <a:lnTo>
                  <a:pt x="0" y="329003"/>
                </a:lnTo>
              </a:path>
            </a:pathLst>
          </a:custGeom>
          <a:ln w="38735">
            <a:solidFill>
              <a:srgbClr val="4B4D4F"/>
            </a:solidFill>
          </a:ln>
        </p:spPr>
        <p:txBody>
          <a:bodyPr bIns="0" lIns="0" rIns="0" rtlCol="0" tIns="0" wrap="square"/>
          <a:p/>
        </p:txBody>
      </p:sp>
      <p:sp>
        <p:nvSpPr>
          <p:cNvPr id="1048721" name="object 28"/>
          <p:cNvSpPr/>
          <p:nvPr/>
        </p:nvSpPr>
        <p:spPr>
          <a:xfrm>
            <a:off x="4606925" y="3345814"/>
            <a:ext cx="114935" cy="3511550"/>
          </a:xfrm>
          <a:prstGeom prst="rect"/>
          <a:blipFill>
            <a:blip xmlns:r="http://schemas.openxmlformats.org/officeDocument/2006/relationships" r:embed="rId12" cstate="print"/>
            <a:stretch>
              <a:fillRect/>
            </a:stretch>
          </a:blipFill>
        </p:spPr>
        <p:txBody>
          <a:bodyPr bIns="0" lIns="0" rIns="0" rtlCol="0" tIns="0" wrap="square"/>
          <a:p/>
        </p:txBody>
      </p:sp>
      <p:sp>
        <p:nvSpPr>
          <p:cNvPr id="1048722" name="object 29"/>
          <p:cNvSpPr/>
          <p:nvPr/>
        </p:nvSpPr>
        <p:spPr>
          <a:xfrm>
            <a:off x="4590415" y="3357879"/>
            <a:ext cx="57785" cy="3489325"/>
          </a:xfrm>
          <a:custGeom>
            <a:avLst/>
            <a:ahLst/>
            <a:rect l="l" t="t" r="r" b="b"/>
            <a:pathLst>
              <a:path w="57785" h="3489325">
                <a:moveTo>
                  <a:pt x="57150" y="0"/>
                </a:moveTo>
                <a:lnTo>
                  <a:pt x="0" y="0"/>
                </a:lnTo>
                <a:lnTo>
                  <a:pt x="635" y="3489329"/>
                </a:lnTo>
                <a:lnTo>
                  <a:pt x="57785" y="3489319"/>
                </a:lnTo>
                <a:lnTo>
                  <a:pt x="57150" y="0"/>
                </a:lnTo>
                <a:close/>
              </a:path>
            </a:pathLst>
          </a:custGeom>
          <a:solidFill>
            <a:srgbClr val="4B4D4F"/>
          </a:solidFill>
        </p:spPr>
        <p:txBody>
          <a:bodyPr bIns="0" lIns="0" rIns="0" rtlCol="0" tIns="0" wrap="square"/>
          <a:p/>
        </p:txBody>
      </p:sp>
      <p:sp>
        <p:nvSpPr>
          <p:cNvPr id="1048723" name="object 30"/>
          <p:cNvSpPr/>
          <p:nvPr/>
        </p:nvSpPr>
        <p:spPr>
          <a:xfrm>
            <a:off x="4165600" y="4175759"/>
            <a:ext cx="527050" cy="496569"/>
          </a:xfrm>
          <a:prstGeom prst="rect"/>
          <a:blipFill>
            <a:blip xmlns:r="http://schemas.openxmlformats.org/officeDocument/2006/relationships" r:embed="rId13" cstate="print"/>
            <a:stretch>
              <a:fillRect/>
            </a:stretch>
          </a:blipFill>
        </p:spPr>
        <p:txBody>
          <a:bodyPr bIns="0" lIns="0" rIns="0" rtlCol="0" tIns="0" wrap="square"/>
          <a:p/>
        </p:txBody>
      </p:sp>
      <p:sp>
        <p:nvSpPr>
          <p:cNvPr id="1048724" name="object 31"/>
          <p:cNvSpPr/>
          <p:nvPr/>
        </p:nvSpPr>
        <p:spPr>
          <a:xfrm>
            <a:off x="4145622" y="4154843"/>
            <a:ext cx="476884" cy="448309"/>
          </a:xfrm>
          <a:custGeom>
            <a:avLst/>
            <a:ahLst/>
            <a:rect l="l" t="t" r="r" b="b"/>
            <a:pathLst>
              <a:path w="476885" h="448310">
                <a:moveTo>
                  <a:pt x="25984" y="0"/>
                </a:moveTo>
                <a:lnTo>
                  <a:pt x="0" y="27863"/>
                </a:lnTo>
                <a:lnTo>
                  <a:pt x="450850" y="448233"/>
                </a:lnTo>
                <a:lnTo>
                  <a:pt x="476834" y="420369"/>
                </a:lnTo>
                <a:lnTo>
                  <a:pt x="25984" y="0"/>
                </a:lnTo>
                <a:close/>
              </a:path>
            </a:pathLst>
          </a:custGeom>
          <a:solidFill>
            <a:srgbClr val="4B4D4F"/>
          </a:solidFill>
        </p:spPr>
        <p:txBody>
          <a:bodyPr bIns="0" lIns="0" rIns="0" rtlCol="0" tIns="0" wrap="square"/>
          <a:p/>
        </p:txBody>
      </p:sp>
      <p:sp>
        <p:nvSpPr>
          <p:cNvPr id="1048725" name="object 32"/>
          <p:cNvSpPr/>
          <p:nvPr/>
        </p:nvSpPr>
        <p:spPr>
          <a:xfrm>
            <a:off x="4616450" y="4113529"/>
            <a:ext cx="429260" cy="338455"/>
          </a:xfrm>
          <a:prstGeom prst="rect"/>
          <a:blipFill>
            <a:blip xmlns:r="http://schemas.openxmlformats.org/officeDocument/2006/relationships" r:embed="rId14" cstate="print"/>
            <a:stretch>
              <a:fillRect/>
            </a:stretch>
          </a:blipFill>
        </p:spPr>
        <p:txBody>
          <a:bodyPr bIns="0" lIns="0" rIns="0" rtlCol="0" tIns="0" wrap="square"/>
          <a:p/>
        </p:txBody>
      </p:sp>
      <p:sp>
        <p:nvSpPr>
          <p:cNvPr id="1048726" name="object 33"/>
          <p:cNvSpPr/>
          <p:nvPr/>
        </p:nvSpPr>
        <p:spPr>
          <a:xfrm>
            <a:off x="4598111" y="4091254"/>
            <a:ext cx="375920" cy="293370"/>
          </a:xfrm>
          <a:custGeom>
            <a:avLst/>
            <a:ahLst/>
            <a:rect l="l" t="t" r="r" b="b"/>
            <a:pathLst>
              <a:path w="375920" h="293370">
                <a:moveTo>
                  <a:pt x="353060" y="0"/>
                </a:moveTo>
                <a:lnTo>
                  <a:pt x="0" y="262255"/>
                </a:lnTo>
                <a:lnTo>
                  <a:pt x="22707" y="292836"/>
                </a:lnTo>
                <a:lnTo>
                  <a:pt x="375767" y="30581"/>
                </a:lnTo>
                <a:lnTo>
                  <a:pt x="353060" y="0"/>
                </a:lnTo>
                <a:close/>
              </a:path>
            </a:pathLst>
          </a:custGeom>
          <a:solidFill>
            <a:srgbClr val="4B4D4F"/>
          </a:solidFill>
        </p:spPr>
        <p:txBody>
          <a:bodyPr bIns="0" lIns="0" rIns="0" rtlCol="0" tIns="0" wrap="square"/>
          <a:p/>
        </p:txBody>
      </p:sp>
      <p:sp>
        <p:nvSpPr>
          <p:cNvPr id="1048727" name="object 34"/>
          <p:cNvSpPr/>
          <p:nvPr/>
        </p:nvSpPr>
        <p:spPr>
          <a:xfrm>
            <a:off x="4000500" y="2192654"/>
            <a:ext cx="1315720" cy="1389380"/>
          </a:xfrm>
          <a:prstGeom prst="rect"/>
          <a:blipFill>
            <a:blip xmlns:r="http://schemas.openxmlformats.org/officeDocument/2006/relationships" r:embed="rId15" cstate="print"/>
            <a:stretch>
              <a:fillRect/>
            </a:stretch>
          </a:blipFill>
        </p:spPr>
        <p:txBody>
          <a:bodyPr bIns="0" lIns="0" rIns="0" rtlCol="0" tIns="0" wrap="square"/>
          <a:p/>
        </p:txBody>
      </p:sp>
      <p:sp>
        <p:nvSpPr>
          <p:cNvPr id="1048728" name="object 35"/>
          <p:cNvSpPr/>
          <p:nvPr/>
        </p:nvSpPr>
        <p:spPr>
          <a:xfrm>
            <a:off x="3984625" y="2176779"/>
            <a:ext cx="1239520" cy="1313180"/>
          </a:xfrm>
          <a:custGeom>
            <a:avLst/>
            <a:ahLst/>
            <a:rect l="l" t="t" r="r" b="b"/>
            <a:pathLst>
              <a:path w="1239520" h="1313179">
                <a:moveTo>
                  <a:pt x="631672" y="0"/>
                </a:moveTo>
                <a:lnTo>
                  <a:pt x="152555" y="411820"/>
                </a:lnTo>
                <a:lnTo>
                  <a:pt x="119189" y="456222"/>
                </a:lnTo>
                <a:lnTo>
                  <a:pt x="76276" y="513943"/>
                </a:lnTo>
                <a:lnTo>
                  <a:pt x="42900" y="580555"/>
                </a:lnTo>
                <a:lnTo>
                  <a:pt x="23837" y="633831"/>
                </a:lnTo>
                <a:lnTo>
                  <a:pt x="4762" y="704875"/>
                </a:lnTo>
                <a:lnTo>
                  <a:pt x="0" y="780364"/>
                </a:lnTo>
                <a:lnTo>
                  <a:pt x="4762" y="851408"/>
                </a:lnTo>
                <a:lnTo>
                  <a:pt x="28600" y="931329"/>
                </a:lnTo>
                <a:lnTo>
                  <a:pt x="57213" y="993482"/>
                </a:lnTo>
                <a:lnTo>
                  <a:pt x="104876" y="1068971"/>
                </a:lnTo>
                <a:lnTo>
                  <a:pt x="157327" y="1126693"/>
                </a:lnTo>
                <a:lnTo>
                  <a:pt x="224066" y="1184414"/>
                </a:lnTo>
                <a:lnTo>
                  <a:pt x="290804" y="1224381"/>
                </a:lnTo>
                <a:lnTo>
                  <a:pt x="352780" y="1255458"/>
                </a:lnTo>
                <a:lnTo>
                  <a:pt x="481507" y="1295412"/>
                </a:lnTo>
                <a:lnTo>
                  <a:pt x="548246" y="1304302"/>
                </a:lnTo>
                <a:lnTo>
                  <a:pt x="624522" y="1313180"/>
                </a:lnTo>
                <a:lnTo>
                  <a:pt x="700811" y="1304302"/>
                </a:lnTo>
                <a:lnTo>
                  <a:pt x="743712" y="1295412"/>
                </a:lnTo>
                <a:lnTo>
                  <a:pt x="796150" y="1282103"/>
                </a:lnTo>
                <a:lnTo>
                  <a:pt x="839063" y="1273213"/>
                </a:lnTo>
                <a:lnTo>
                  <a:pt x="891501" y="1255458"/>
                </a:lnTo>
                <a:lnTo>
                  <a:pt x="953477" y="1228813"/>
                </a:lnTo>
                <a:lnTo>
                  <a:pt x="996378" y="1202169"/>
                </a:lnTo>
                <a:lnTo>
                  <a:pt x="1044054" y="1162215"/>
                </a:lnTo>
                <a:lnTo>
                  <a:pt x="1134643" y="1077849"/>
                </a:lnTo>
                <a:lnTo>
                  <a:pt x="1168006" y="1020127"/>
                </a:lnTo>
                <a:lnTo>
                  <a:pt x="1210919" y="940206"/>
                </a:lnTo>
                <a:lnTo>
                  <a:pt x="1234757" y="855840"/>
                </a:lnTo>
                <a:lnTo>
                  <a:pt x="1239520" y="802563"/>
                </a:lnTo>
                <a:lnTo>
                  <a:pt x="1239520" y="740397"/>
                </a:lnTo>
                <a:lnTo>
                  <a:pt x="1234757" y="691553"/>
                </a:lnTo>
                <a:lnTo>
                  <a:pt x="1220444" y="633831"/>
                </a:lnTo>
                <a:lnTo>
                  <a:pt x="1196619" y="576110"/>
                </a:lnTo>
                <a:lnTo>
                  <a:pt x="1177544" y="531710"/>
                </a:lnTo>
                <a:lnTo>
                  <a:pt x="1153706" y="482866"/>
                </a:lnTo>
                <a:lnTo>
                  <a:pt x="1120330" y="451789"/>
                </a:lnTo>
                <a:lnTo>
                  <a:pt x="1107341" y="437278"/>
                </a:lnTo>
                <a:lnTo>
                  <a:pt x="1099391" y="426786"/>
                </a:lnTo>
                <a:lnTo>
                  <a:pt x="1094920" y="419661"/>
                </a:lnTo>
                <a:lnTo>
                  <a:pt x="1092369" y="415253"/>
                </a:lnTo>
                <a:lnTo>
                  <a:pt x="1090177" y="412910"/>
                </a:lnTo>
                <a:lnTo>
                  <a:pt x="1086786" y="411983"/>
                </a:lnTo>
                <a:lnTo>
                  <a:pt x="1080636" y="411820"/>
                </a:lnTo>
                <a:lnTo>
                  <a:pt x="631672" y="0"/>
                </a:lnTo>
                <a:close/>
              </a:path>
            </a:pathLst>
          </a:custGeom>
          <a:solidFill>
            <a:srgbClr val="DB5B31"/>
          </a:solidFill>
        </p:spPr>
        <p:txBody>
          <a:bodyPr bIns="0" lIns="0" rIns="0" rtlCol="0" tIns="0" wrap="square"/>
          <a:p/>
        </p:txBody>
      </p:sp>
      <p:sp>
        <p:nvSpPr>
          <p:cNvPr id="1048729" name="object 36"/>
          <p:cNvSpPr/>
          <p:nvPr/>
        </p:nvSpPr>
        <p:spPr>
          <a:xfrm>
            <a:off x="4200525" y="2519679"/>
            <a:ext cx="935354" cy="988060"/>
          </a:xfrm>
          <a:prstGeom prst="rect"/>
          <a:blipFill>
            <a:blip xmlns:r="http://schemas.openxmlformats.org/officeDocument/2006/relationships" r:embed="rId16" cstate="print"/>
            <a:stretch>
              <a:fillRect/>
            </a:stretch>
          </a:blipFill>
        </p:spPr>
        <p:txBody>
          <a:bodyPr bIns="0" lIns="0" rIns="0" rtlCol="0" tIns="0" wrap="square"/>
          <a:p/>
        </p:txBody>
      </p:sp>
      <p:sp>
        <p:nvSpPr>
          <p:cNvPr id="1048730" name="object 37"/>
          <p:cNvSpPr/>
          <p:nvPr/>
        </p:nvSpPr>
        <p:spPr>
          <a:xfrm>
            <a:off x="4184650" y="2503804"/>
            <a:ext cx="859155" cy="911860"/>
          </a:xfrm>
          <a:custGeom>
            <a:avLst/>
            <a:ahLst/>
            <a:rect l="l" t="t" r="r" b="b"/>
            <a:pathLst>
              <a:path w="859154" h="911860">
                <a:moveTo>
                  <a:pt x="437832" y="0"/>
                </a:moveTo>
                <a:lnTo>
                  <a:pt x="105740" y="285965"/>
                </a:lnTo>
                <a:lnTo>
                  <a:pt x="82613" y="316801"/>
                </a:lnTo>
                <a:lnTo>
                  <a:pt x="52870" y="356882"/>
                </a:lnTo>
                <a:lnTo>
                  <a:pt x="29743" y="403136"/>
                </a:lnTo>
                <a:lnTo>
                  <a:pt x="16522" y="440131"/>
                </a:lnTo>
                <a:lnTo>
                  <a:pt x="3301" y="489458"/>
                </a:lnTo>
                <a:lnTo>
                  <a:pt x="0" y="541870"/>
                </a:lnTo>
                <a:lnTo>
                  <a:pt x="3301" y="591210"/>
                </a:lnTo>
                <a:lnTo>
                  <a:pt x="19824" y="646709"/>
                </a:lnTo>
                <a:lnTo>
                  <a:pt x="39649" y="689864"/>
                </a:lnTo>
                <a:lnTo>
                  <a:pt x="72694" y="742276"/>
                </a:lnTo>
                <a:lnTo>
                  <a:pt x="109042" y="782358"/>
                </a:lnTo>
                <a:lnTo>
                  <a:pt x="155308" y="822452"/>
                </a:lnTo>
                <a:lnTo>
                  <a:pt x="201574" y="850201"/>
                </a:lnTo>
                <a:lnTo>
                  <a:pt x="244525" y="871778"/>
                </a:lnTo>
                <a:lnTo>
                  <a:pt x="333743" y="899528"/>
                </a:lnTo>
                <a:lnTo>
                  <a:pt x="380009" y="905687"/>
                </a:lnTo>
                <a:lnTo>
                  <a:pt x="432879" y="911860"/>
                </a:lnTo>
                <a:lnTo>
                  <a:pt x="485749" y="905687"/>
                </a:lnTo>
                <a:lnTo>
                  <a:pt x="515492" y="899528"/>
                </a:lnTo>
                <a:lnTo>
                  <a:pt x="551840" y="890282"/>
                </a:lnTo>
                <a:lnTo>
                  <a:pt x="581583" y="884110"/>
                </a:lnTo>
                <a:lnTo>
                  <a:pt x="617931" y="871778"/>
                </a:lnTo>
                <a:lnTo>
                  <a:pt x="660882" y="853274"/>
                </a:lnTo>
                <a:lnTo>
                  <a:pt x="723671" y="807034"/>
                </a:lnTo>
                <a:lnTo>
                  <a:pt x="786460" y="748449"/>
                </a:lnTo>
                <a:lnTo>
                  <a:pt x="809586" y="708367"/>
                </a:lnTo>
                <a:lnTo>
                  <a:pt x="839330" y="652868"/>
                </a:lnTo>
                <a:lnTo>
                  <a:pt x="855852" y="594283"/>
                </a:lnTo>
                <a:lnTo>
                  <a:pt x="859154" y="557288"/>
                </a:lnTo>
                <a:lnTo>
                  <a:pt x="859154" y="514121"/>
                </a:lnTo>
                <a:lnTo>
                  <a:pt x="845934" y="440131"/>
                </a:lnTo>
                <a:lnTo>
                  <a:pt x="829411" y="400050"/>
                </a:lnTo>
                <a:lnTo>
                  <a:pt x="799680" y="335292"/>
                </a:lnTo>
                <a:lnTo>
                  <a:pt x="776541" y="313715"/>
                </a:lnTo>
                <a:lnTo>
                  <a:pt x="764735" y="300095"/>
                </a:lnTo>
                <a:lnTo>
                  <a:pt x="759197" y="291868"/>
                </a:lnTo>
                <a:lnTo>
                  <a:pt x="756685" y="287676"/>
                </a:lnTo>
                <a:lnTo>
                  <a:pt x="753955" y="286161"/>
                </a:lnTo>
                <a:lnTo>
                  <a:pt x="747763" y="285965"/>
                </a:lnTo>
                <a:lnTo>
                  <a:pt x="437832" y="0"/>
                </a:lnTo>
                <a:close/>
              </a:path>
            </a:pathLst>
          </a:custGeom>
          <a:solidFill>
            <a:srgbClr val="FDFDFD"/>
          </a:solidFill>
        </p:spPr>
        <p:txBody>
          <a:bodyPr bIns="0" lIns="0" rIns="0" rtlCol="0" tIns="0" wrap="square"/>
          <a:p/>
        </p:txBody>
      </p:sp>
      <p:sp>
        <p:nvSpPr>
          <p:cNvPr id="1048731" name="object 38"/>
          <p:cNvSpPr/>
          <p:nvPr/>
        </p:nvSpPr>
        <p:spPr>
          <a:xfrm>
            <a:off x="4345304" y="2785745"/>
            <a:ext cx="647064" cy="681354"/>
          </a:xfrm>
          <a:prstGeom prst="rect"/>
          <a:blipFill>
            <a:blip xmlns:r="http://schemas.openxmlformats.org/officeDocument/2006/relationships" r:embed="rId17" cstate="print"/>
            <a:stretch>
              <a:fillRect/>
            </a:stretch>
          </a:blipFill>
        </p:spPr>
        <p:txBody>
          <a:bodyPr bIns="0" lIns="0" rIns="0" rtlCol="0" tIns="0" wrap="square"/>
          <a:p/>
        </p:txBody>
      </p:sp>
      <p:sp>
        <p:nvSpPr>
          <p:cNvPr id="1048732" name="object 39"/>
          <p:cNvSpPr/>
          <p:nvPr/>
        </p:nvSpPr>
        <p:spPr>
          <a:xfrm>
            <a:off x="4329429" y="2769870"/>
            <a:ext cx="570865" cy="605155"/>
          </a:xfrm>
          <a:custGeom>
            <a:avLst/>
            <a:ahLst/>
            <a:rect l="l" t="t" r="r" b="b"/>
            <a:pathLst>
              <a:path w="570864" h="605154">
                <a:moveTo>
                  <a:pt x="283235" y="0"/>
                </a:moveTo>
                <a:lnTo>
                  <a:pt x="248107" y="4089"/>
                </a:lnTo>
                <a:lnTo>
                  <a:pt x="228346" y="8178"/>
                </a:lnTo>
                <a:lnTo>
                  <a:pt x="204190" y="14325"/>
                </a:lnTo>
                <a:lnTo>
                  <a:pt x="184429" y="18414"/>
                </a:lnTo>
                <a:lnTo>
                  <a:pt x="131737" y="38874"/>
                </a:lnTo>
                <a:lnTo>
                  <a:pt x="90017" y="69570"/>
                </a:lnTo>
                <a:lnTo>
                  <a:pt x="48298" y="108445"/>
                </a:lnTo>
                <a:lnTo>
                  <a:pt x="13169" y="171881"/>
                </a:lnTo>
                <a:lnTo>
                  <a:pt x="2197" y="210756"/>
                </a:lnTo>
                <a:lnTo>
                  <a:pt x="0" y="235305"/>
                </a:lnTo>
                <a:lnTo>
                  <a:pt x="0" y="263956"/>
                </a:lnTo>
                <a:lnTo>
                  <a:pt x="8788" y="313067"/>
                </a:lnTo>
                <a:lnTo>
                  <a:pt x="28549" y="360121"/>
                </a:lnTo>
                <a:lnTo>
                  <a:pt x="54889" y="396951"/>
                </a:lnTo>
                <a:lnTo>
                  <a:pt x="64980" y="409146"/>
                </a:lnTo>
                <a:lnTo>
                  <a:pt x="68099" y="414260"/>
                </a:lnTo>
                <a:lnTo>
                  <a:pt x="71610" y="415378"/>
                </a:lnTo>
                <a:lnTo>
                  <a:pt x="279946" y="605154"/>
                </a:lnTo>
                <a:lnTo>
                  <a:pt x="500616" y="415368"/>
                </a:lnTo>
                <a:lnTo>
                  <a:pt x="535736" y="368312"/>
                </a:lnTo>
                <a:lnTo>
                  <a:pt x="559892" y="313067"/>
                </a:lnTo>
                <a:lnTo>
                  <a:pt x="570865" y="245541"/>
                </a:lnTo>
                <a:lnTo>
                  <a:pt x="568667" y="212801"/>
                </a:lnTo>
                <a:lnTo>
                  <a:pt x="557695" y="175971"/>
                </a:lnTo>
                <a:lnTo>
                  <a:pt x="522566" y="112534"/>
                </a:lnTo>
                <a:lnTo>
                  <a:pt x="467664" y="59334"/>
                </a:lnTo>
                <a:lnTo>
                  <a:pt x="408393" y="26593"/>
                </a:lnTo>
                <a:lnTo>
                  <a:pt x="349110" y="8178"/>
                </a:lnTo>
                <a:lnTo>
                  <a:pt x="318363" y="4089"/>
                </a:lnTo>
                <a:lnTo>
                  <a:pt x="283235" y="0"/>
                </a:lnTo>
                <a:close/>
              </a:path>
            </a:pathLst>
          </a:custGeom>
          <a:solidFill>
            <a:srgbClr val="DB5B31"/>
          </a:solidFill>
        </p:spPr>
        <p:txBody>
          <a:bodyPr bIns="0" lIns="0" rIns="0" rtlCol="0" tIns="0" wrap="square"/>
          <a:p/>
        </p:txBody>
      </p:sp>
      <p:sp>
        <p:nvSpPr>
          <p:cNvPr id="1048733" name="object 40"/>
          <p:cNvSpPr/>
          <p:nvPr/>
        </p:nvSpPr>
        <p:spPr>
          <a:xfrm>
            <a:off x="3522345" y="3554095"/>
            <a:ext cx="951229" cy="950594"/>
          </a:xfrm>
          <a:prstGeom prst="rect"/>
          <a:blipFill>
            <a:blip xmlns:r="http://schemas.openxmlformats.org/officeDocument/2006/relationships" r:embed="rId18" cstate="print"/>
            <a:stretch>
              <a:fillRect/>
            </a:stretch>
          </a:blipFill>
        </p:spPr>
        <p:txBody>
          <a:bodyPr bIns="0" lIns="0" rIns="0" rtlCol="0" tIns="0" wrap="square"/>
          <a:p/>
        </p:txBody>
      </p:sp>
      <p:sp>
        <p:nvSpPr>
          <p:cNvPr id="1048734" name="object 41"/>
          <p:cNvSpPr/>
          <p:nvPr/>
        </p:nvSpPr>
        <p:spPr>
          <a:xfrm>
            <a:off x="3506825" y="3538369"/>
            <a:ext cx="875030" cy="874394"/>
          </a:xfrm>
          <a:custGeom>
            <a:avLst/>
            <a:ahLst/>
            <a:rect l="l" t="t" r="r" b="b"/>
            <a:pathLst>
              <a:path w="875029" h="874395">
                <a:moveTo>
                  <a:pt x="500686" y="0"/>
                </a:moveTo>
                <a:lnTo>
                  <a:pt x="497561" y="106"/>
                </a:lnTo>
                <a:lnTo>
                  <a:pt x="494055" y="2872"/>
                </a:lnTo>
                <a:lnTo>
                  <a:pt x="35585" y="23955"/>
                </a:lnTo>
                <a:lnTo>
                  <a:pt x="0" y="496915"/>
                </a:lnTo>
                <a:lnTo>
                  <a:pt x="5867" y="538203"/>
                </a:lnTo>
                <a:lnTo>
                  <a:pt x="13754" y="591619"/>
                </a:lnTo>
                <a:lnTo>
                  <a:pt x="31407" y="644705"/>
                </a:lnTo>
                <a:lnTo>
                  <a:pt x="49580" y="683110"/>
                </a:lnTo>
                <a:lnTo>
                  <a:pt x="77190" y="730964"/>
                </a:lnTo>
                <a:lnTo>
                  <a:pt x="114744" y="773572"/>
                </a:lnTo>
                <a:lnTo>
                  <a:pt x="154990" y="808764"/>
                </a:lnTo>
                <a:lnTo>
                  <a:pt x="210083" y="838558"/>
                </a:lnTo>
                <a:lnTo>
                  <a:pt x="258279" y="856389"/>
                </a:lnTo>
                <a:lnTo>
                  <a:pt x="323659" y="871172"/>
                </a:lnTo>
                <a:lnTo>
                  <a:pt x="382143" y="873991"/>
                </a:lnTo>
                <a:lnTo>
                  <a:pt x="448208" y="869216"/>
                </a:lnTo>
                <a:lnTo>
                  <a:pt x="504850" y="855017"/>
                </a:lnTo>
                <a:lnTo>
                  <a:pt x="554240" y="838634"/>
                </a:lnTo>
                <a:lnTo>
                  <a:pt x="643775" y="791543"/>
                </a:lnTo>
                <a:lnTo>
                  <a:pt x="683907" y="760834"/>
                </a:lnTo>
                <a:lnTo>
                  <a:pt x="729107" y="725071"/>
                </a:lnTo>
                <a:lnTo>
                  <a:pt x="764870" y="679872"/>
                </a:lnTo>
                <a:lnTo>
                  <a:pt x="803681" y="617489"/>
                </a:lnTo>
                <a:lnTo>
                  <a:pt x="821740" y="590006"/>
                </a:lnTo>
                <a:lnTo>
                  <a:pt x="840130" y="552745"/>
                </a:lnTo>
                <a:lnTo>
                  <a:pt x="858875" y="505704"/>
                </a:lnTo>
                <a:lnTo>
                  <a:pt x="871588" y="422265"/>
                </a:lnTo>
                <a:lnTo>
                  <a:pt x="874852" y="329402"/>
                </a:lnTo>
                <a:lnTo>
                  <a:pt x="861910" y="281041"/>
                </a:lnTo>
                <a:lnTo>
                  <a:pt x="842238" y="215826"/>
                </a:lnTo>
                <a:lnTo>
                  <a:pt x="810094" y="158384"/>
                </a:lnTo>
                <a:lnTo>
                  <a:pt x="784326" y="127561"/>
                </a:lnTo>
                <a:lnTo>
                  <a:pt x="751319" y="94541"/>
                </a:lnTo>
                <a:lnTo>
                  <a:pt x="684618" y="48085"/>
                </a:lnTo>
                <a:lnTo>
                  <a:pt x="641311" y="30076"/>
                </a:lnTo>
                <a:lnTo>
                  <a:pt x="572540" y="4536"/>
                </a:lnTo>
                <a:lnTo>
                  <a:pt x="534822" y="4536"/>
                </a:lnTo>
                <a:lnTo>
                  <a:pt x="516612" y="3325"/>
                </a:lnTo>
                <a:lnTo>
                  <a:pt x="506135" y="1443"/>
                </a:lnTo>
                <a:lnTo>
                  <a:pt x="500686" y="0"/>
                </a:lnTo>
                <a:close/>
              </a:path>
              <a:path w="875029" h="874395">
                <a:moveTo>
                  <a:pt x="569036" y="3330"/>
                </a:moveTo>
                <a:lnTo>
                  <a:pt x="534822" y="4536"/>
                </a:lnTo>
                <a:lnTo>
                  <a:pt x="572540" y="4536"/>
                </a:lnTo>
                <a:lnTo>
                  <a:pt x="569036" y="3330"/>
                </a:lnTo>
                <a:close/>
              </a:path>
            </a:pathLst>
          </a:custGeom>
          <a:solidFill>
            <a:srgbClr val="DB5B31"/>
          </a:solidFill>
        </p:spPr>
        <p:txBody>
          <a:bodyPr bIns="0" lIns="0" rIns="0" rtlCol="0" tIns="0" wrap="square"/>
          <a:p/>
        </p:txBody>
      </p:sp>
      <p:sp>
        <p:nvSpPr>
          <p:cNvPr id="1048735" name="object 42"/>
          <p:cNvSpPr/>
          <p:nvPr/>
        </p:nvSpPr>
        <p:spPr>
          <a:xfrm>
            <a:off x="3710940" y="3732529"/>
            <a:ext cx="683260" cy="682625"/>
          </a:xfrm>
          <a:prstGeom prst="rect"/>
          <a:blipFill>
            <a:blip xmlns:r="http://schemas.openxmlformats.org/officeDocument/2006/relationships" r:embed="rId19" cstate="print"/>
            <a:stretch>
              <a:fillRect/>
            </a:stretch>
          </a:blipFill>
        </p:spPr>
        <p:txBody>
          <a:bodyPr bIns="0" lIns="0" rIns="0" rtlCol="0" tIns="0" wrap="square"/>
          <a:p/>
        </p:txBody>
      </p:sp>
      <p:sp>
        <p:nvSpPr>
          <p:cNvPr id="1048736" name="object 43"/>
          <p:cNvSpPr/>
          <p:nvPr/>
        </p:nvSpPr>
        <p:spPr>
          <a:xfrm>
            <a:off x="3695153" y="3716738"/>
            <a:ext cx="607060" cy="606425"/>
          </a:xfrm>
          <a:custGeom>
            <a:avLst/>
            <a:ahLst/>
            <a:rect l="l" t="t" r="r" b="b"/>
            <a:pathLst>
              <a:path w="607060" h="606425">
                <a:moveTo>
                  <a:pt x="347547" y="0"/>
                </a:moveTo>
                <a:lnTo>
                  <a:pt x="344385" y="381"/>
                </a:lnTo>
                <a:lnTo>
                  <a:pt x="24536" y="16401"/>
                </a:lnTo>
                <a:lnTo>
                  <a:pt x="0" y="344543"/>
                </a:lnTo>
                <a:lnTo>
                  <a:pt x="9563" y="410253"/>
                </a:lnTo>
                <a:lnTo>
                  <a:pt x="21831" y="447083"/>
                </a:lnTo>
                <a:lnTo>
                  <a:pt x="53619" y="506951"/>
                </a:lnTo>
                <a:lnTo>
                  <a:pt x="79692" y="536529"/>
                </a:lnTo>
                <a:lnTo>
                  <a:pt x="145859" y="581640"/>
                </a:lnTo>
                <a:lnTo>
                  <a:pt x="224675" y="604309"/>
                </a:lnTo>
                <a:lnTo>
                  <a:pt x="265252" y="606278"/>
                </a:lnTo>
                <a:lnTo>
                  <a:pt x="311086" y="602988"/>
                </a:lnTo>
                <a:lnTo>
                  <a:pt x="350380" y="593158"/>
                </a:lnTo>
                <a:lnTo>
                  <a:pt x="446747" y="549166"/>
                </a:lnTo>
                <a:lnTo>
                  <a:pt x="505942" y="503065"/>
                </a:lnTo>
                <a:lnTo>
                  <a:pt x="530733" y="471721"/>
                </a:lnTo>
                <a:lnTo>
                  <a:pt x="557644" y="428452"/>
                </a:lnTo>
                <a:lnTo>
                  <a:pt x="570166" y="409377"/>
                </a:lnTo>
                <a:lnTo>
                  <a:pt x="595909" y="350906"/>
                </a:lnTo>
                <a:lnTo>
                  <a:pt x="604697" y="293019"/>
                </a:lnTo>
                <a:lnTo>
                  <a:pt x="606945" y="228580"/>
                </a:lnTo>
                <a:lnTo>
                  <a:pt x="597941" y="195026"/>
                </a:lnTo>
                <a:lnTo>
                  <a:pt x="584276" y="149776"/>
                </a:lnTo>
                <a:lnTo>
                  <a:pt x="561949" y="109911"/>
                </a:lnTo>
                <a:lnTo>
                  <a:pt x="521157" y="65600"/>
                </a:lnTo>
                <a:lnTo>
                  <a:pt x="474852" y="33342"/>
                </a:lnTo>
                <a:lnTo>
                  <a:pt x="421424" y="11486"/>
                </a:lnTo>
                <a:lnTo>
                  <a:pt x="397046" y="3078"/>
                </a:lnTo>
                <a:lnTo>
                  <a:pt x="370903" y="3078"/>
                </a:lnTo>
                <a:lnTo>
                  <a:pt x="354513" y="1668"/>
                </a:lnTo>
                <a:lnTo>
                  <a:pt x="347547" y="0"/>
                </a:lnTo>
                <a:close/>
              </a:path>
              <a:path w="607060" h="606425">
                <a:moveTo>
                  <a:pt x="394652" y="2253"/>
                </a:moveTo>
                <a:lnTo>
                  <a:pt x="370903" y="3078"/>
                </a:lnTo>
                <a:lnTo>
                  <a:pt x="397046" y="3078"/>
                </a:lnTo>
                <a:lnTo>
                  <a:pt x="394652" y="2253"/>
                </a:lnTo>
                <a:close/>
              </a:path>
            </a:pathLst>
          </a:custGeom>
          <a:solidFill>
            <a:srgbClr val="FDFDFD"/>
          </a:solidFill>
        </p:spPr>
        <p:txBody>
          <a:bodyPr bIns="0" lIns="0" rIns="0" rtlCol="0" tIns="0" wrap="square"/>
          <a:p/>
        </p:txBody>
      </p:sp>
      <p:sp>
        <p:nvSpPr>
          <p:cNvPr id="1048737" name="object 44"/>
          <p:cNvSpPr/>
          <p:nvPr/>
        </p:nvSpPr>
        <p:spPr>
          <a:xfrm>
            <a:off x="3804284" y="3827145"/>
            <a:ext cx="479425" cy="478789"/>
          </a:xfrm>
          <a:prstGeom prst="rect"/>
          <a:blipFill>
            <a:blip xmlns:r="http://schemas.openxmlformats.org/officeDocument/2006/relationships" r:embed="rId20" cstate="print"/>
            <a:stretch>
              <a:fillRect/>
            </a:stretch>
          </a:blipFill>
        </p:spPr>
        <p:txBody>
          <a:bodyPr bIns="0" lIns="0" rIns="0" rtlCol="0" tIns="0" wrap="square"/>
          <a:p/>
        </p:txBody>
      </p:sp>
      <p:sp>
        <p:nvSpPr>
          <p:cNvPr id="1048738" name="object 45"/>
          <p:cNvSpPr/>
          <p:nvPr/>
        </p:nvSpPr>
        <p:spPr>
          <a:xfrm>
            <a:off x="3788397" y="3811295"/>
            <a:ext cx="403225" cy="402590"/>
          </a:xfrm>
          <a:custGeom>
            <a:avLst/>
            <a:ahLst/>
            <a:rect l="l" t="t" r="r" b="b"/>
            <a:pathLst>
              <a:path w="403225" h="402589">
                <a:moveTo>
                  <a:pt x="210019" y="400697"/>
                </a:moveTo>
                <a:lnTo>
                  <a:pt x="156768" y="400697"/>
                </a:lnTo>
                <a:lnTo>
                  <a:pt x="170541" y="402274"/>
                </a:lnTo>
                <a:lnTo>
                  <a:pt x="174401" y="402485"/>
                </a:lnTo>
                <a:lnTo>
                  <a:pt x="210019" y="400697"/>
                </a:lnTo>
                <a:close/>
              </a:path>
              <a:path w="403225" h="402589">
                <a:moveTo>
                  <a:pt x="226999" y="0"/>
                </a:moveTo>
                <a:lnTo>
                  <a:pt x="170446" y="8724"/>
                </a:lnTo>
                <a:lnTo>
                  <a:pt x="106425" y="37960"/>
                </a:lnTo>
                <a:lnTo>
                  <a:pt x="67106" y="68580"/>
                </a:lnTo>
                <a:lnTo>
                  <a:pt x="42316" y="102069"/>
                </a:lnTo>
                <a:lnTo>
                  <a:pt x="32753" y="118160"/>
                </a:lnTo>
                <a:lnTo>
                  <a:pt x="24434" y="130822"/>
                </a:lnTo>
                <a:lnTo>
                  <a:pt x="7327" y="169672"/>
                </a:lnTo>
                <a:lnTo>
                  <a:pt x="1485" y="208127"/>
                </a:lnTo>
                <a:lnTo>
                  <a:pt x="0" y="250926"/>
                </a:lnTo>
                <a:lnTo>
                  <a:pt x="5969" y="273215"/>
                </a:lnTo>
                <a:lnTo>
                  <a:pt x="29870" y="329755"/>
                </a:lnTo>
                <a:lnTo>
                  <a:pt x="56959" y="359181"/>
                </a:lnTo>
                <a:lnTo>
                  <a:pt x="107670" y="388912"/>
                </a:lnTo>
                <a:lnTo>
                  <a:pt x="140995" y="401256"/>
                </a:lnTo>
                <a:lnTo>
                  <a:pt x="156768" y="400697"/>
                </a:lnTo>
                <a:lnTo>
                  <a:pt x="210019" y="400697"/>
                </a:lnTo>
                <a:lnTo>
                  <a:pt x="386854" y="391820"/>
                </a:lnTo>
                <a:lnTo>
                  <a:pt x="403186" y="173850"/>
                </a:lnTo>
                <a:lnTo>
                  <a:pt x="400469" y="154813"/>
                </a:lnTo>
                <a:lnTo>
                  <a:pt x="388683" y="105727"/>
                </a:lnTo>
                <a:lnTo>
                  <a:pt x="367576" y="65963"/>
                </a:lnTo>
                <a:lnTo>
                  <a:pt x="331711" y="30099"/>
                </a:lnTo>
                <a:lnTo>
                  <a:pt x="284099" y="8128"/>
                </a:lnTo>
                <a:lnTo>
                  <a:pt x="253961" y="1308"/>
                </a:lnTo>
                <a:lnTo>
                  <a:pt x="226999" y="0"/>
                </a:lnTo>
                <a:close/>
              </a:path>
            </a:pathLst>
          </a:custGeom>
          <a:solidFill>
            <a:srgbClr val="DB5B31"/>
          </a:solidFill>
        </p:spPr>
        <p:txBody>
          <a:bodyPr bIns="0" lIns="0" rIns="0" rtlCol="0" tIns="0" wrap="square"/>
          <a:p/>
        </p:txBody>
      </p:sp>
      <p:sp>
        <p:nvSpPr>
          <p:cNvPr id="1048739" name="object 46"/>
          <p:cNvSpPr/>
          <p:nvPr/>
        </p:nvSpPr>
        <p:spPr>
          <a:xfrm>
            <a:off x="4802504" y="3620770"/>
            <a:ext cx="777239" cy="770255"/>
          </a:xfrm>
          <a:prstGeom prst="rect"/>
          <a:blipFill>
            <a:blip xmlns:r="http://schemas.openxmlformats.org/officeDocument/2006/relationships" r:embed="rId21" cstate="print"/>
            <a:stretch>
              <a:fillRect/>
            </a:stretch>
          </a:blipFill>
        </p:spPr>
        <p:txBody>
          <a:bodyPr bIns="0" lIns="0" rIns="0" rtlCol="0" tIns="0" wrap="square"/>
          <a:p/>
        </p:txBody>
      </p:sp>
      <p:sp>
        <p:nvSpPr>
          <p:cNvPr id="1048740" name="object 47"/>
          <p:cNvSpPr/>
          <p:nvPr/>
        </p:nvSpPr>
        <p:spPr>
          <a:xfrm>
            <a:off x="4786414" y="3604996"/>
            <a:ext cx="701040" cy="694055"/>
          </a:xfrm>
          <a:custGeom>
            <a:avLst/>
            <a:ahLst/>
            <a:rect l="l" t="t" r="r" b="b"/>
            <a:pathLst>
              <a:path w="701039" h="694054">
                <a:moveTo>
                  <a:pt x="323951" y="0"/>
                </a:moveTo>
                <a:lnTo>
                  <a:pt x="247281" y="16421"/>
                </a:lnTo>
                <a:lnTo>
                  <a:pt x="203758" y="33604"/>
                </a:lnTo>
                <a:lnTo>
                  <a:pt x="132029" y="75209"/>
                </a:lnTo>
                <a:lnTo>
                  <a:pt x="95745" y="107734"/>
                </a:lnTo>
                <a:lnTo>
                  <a:pt x="65239" y="141998"/>
                </a:lnTo>
                <a:lnTo>
                  <a:pt x="38226" y="187832"/>
                </a:lnTo>
                <a:lnTo>
                  <a:pt x="21183" y="227469"/>
                </a:lnTo>
                <a:lnTo>
                  <a:pt x="5613" y="280695"/>
                </a:lnTo>
                <a:lnTo>
                  <a:pt x="0" y="327710"/>
                </a:lnTo>
                <a:lnTo>
                  <a:pt x="50" y="380364"/>
                </a:lnTo>
                <a:lnTo>
                  <a:pt x="8191" y="424942"/>
                </a:lnTo>
                <a:lnTo>
                  <a:pt x="18491" y="463575"/>
                </a:lnTo>
                <a:lnTo>
                  <a:pt x="51104" y="532612"/>
                </a:lnTo>
                <a:lnTo>
                  <a:pt x="99479" y="597179"/>
                </a:lnTo>
                <a:lnTo>
                  <a:pt x="133642" y="623252"/>
                </a:lnTo>
                <a:lnTo>
                  <a:pt x="181419" y="650786"/>
                </a:lnTo>
                <a:lnTo>
                  <a:pt x="202399" y="663676"/>
                </a:lnTo>
                <a:lnTo>
                  <a:pt x="231203" y="676287"/>
                </a:lnTo>
                <a:lnTo>
                  <a:pt x="267817" y="688619"/>
                </a:lnTo>
                <a:lnTo>
                  <a:pt x="296900" y="693419"/>
                </a:lnTo>
                <a:lnTo>
                  <a:pt x="333946" y="694029"/>
                </a:lnTo>
                <a:lnTo>
                  <a:pt x="408165" y="691337"/>
                </a:lnTo>
                <a:lnTo>
                  <a:pt x="447649" y="678205"/>
                </a:lnTo>
                <a:lnTo>
                  <a:pt x="501015" y="658723"/>
                </a:lnTo>
                <a:lnTo>
                  <a:pt x="548881" y="629678"/>
                </a:lnTo>
                <a:lnTo>
                  <a:pt x="603376" y="578942"/>
                </a:lnTo>
                <a:lnTo>
                  <a:pt x="644423" y="522846"/>
                </a:lnTo>
                <a:lnTo>
                  <a:pt x="661314" y="487121"/>
                </a:lnTo>
                <a:lnTo>
                  <a:pt x="686879" y="427685"/>
                </a:lnTo>
                <a:lnTo>
                  <a:pt x="687870" y="400342"/>
                </a:lnTo>
                <a:lnTo>
                  <a:pt x="690459" y="382910"/>
                </a:lnTo>
                <a:lnTo>
                  <a:pt x="692891" y="374447"/>
                </a:lnTo>
                <a:lnTo>
                  <a:pt x="693673" y="370685"/>
                </a:lnTo>
                <a:lnTo>
                  <a:pt x="691315" y="367359"/>
                </a:lnTo>
                <a:lnTo>
                  <a:pt x="700836" y="1473"/>
                </a:lnTo>
                <a:lnTo>
                  <a:pt x="323951" y="0"/>
                </a:lnTo>
                <a:close/>
              </a:path>
            </a:pathLst>
          </a:custGeom>
          <a:solidFill>
            <a:srgbClr val="DB5B31"/>
          </a:solidFill>
        </p:spPr>
        <p:txBody>
          <a:bodyPr bIns="0" lIns="0" rIns="0" rtlCol="0" tIns="0" wrap="square"/>
          <a:p/>
        </p:txBody>
      </p:sp>
      <p:sp>
        <p:nvSpPr>
          <p:cNvPr id="1048741" name="object 48"/>
          <p:cNvSpPr/>
          <p:nvPr/>
        </p:nvSpPr>
        <p:spPr>
          <a:xfrm>
            <a:off x="4870450" y="3773170"/>
            <a:ext cx="562610" cy="557530"/>
          </a:xfrm>
          <a:prstGeom prst="rect"/>
          <a:blipFill>
            <a:blip xmlns:r="http://schemas.openxmlformats.org/officeDocument/2006/relationships" r:embed="rId22" cstate="print"/>
            <a:stretch>
              <a:fillRect/>
            </a:stretch>
          </a:blipFill>
        </p:spPr>
        <p:txBody>
          <a:bodyPr bIns="0" lIns="0" rIns="0" rtlCol="0" tIns="0" wrap="square"/>
          <a:p/>
        </p:txBody>
      </p:sp>
      <p:sp>
        <p:nvSpPr>
          <p:cNvPr id="1048742" name="object 49"/>
          <p:cNvSpPr/>
          <p:nvPr/>
        </p:nvSpPr>
        <p:spPr>
          <a:xfrm>
            <a:off x="4854612" y="3757256"/>
            <a:ext cx="486409" cy="481965"/>
          </a:xfrm>
          <a:custGeom>
            <a:avLst/>
            <a:ahLst/>
            <a:rect l="l" t="t" r="r" b="b"/>
            <a:pathLst>
              <a:path w="486410" h="481964">
                <a:moveTo>
                  <a:pt x="224789" y="0"/>
                </a:moveTo>
                <a:lnTo>
                  <a:pt x="171602" y="11417"/>
                </a:lnTo>
                <a:lnTo>
                  <a:pt x="119329" y="34975"/>
                </a:lnTo>
                <a:lnTo>
                  <a:pt x="66459" y="74790"/>
                </a:lnTo>
                <a:lnTo>
                  <a:pt x="26543" y="130365"/>
                </a:lnTo>
                <a:lnTo>
                  <a:pt x="3898" y="194792"/>
                </a:lnTo>
                <a:lnTo>
                  <a:pt x="0" y="227406"/>
                </a:lnTo>
                <a:lnTo>
                  <a:pt x="25" y="263944"/>
                </a:lnTo>
                <a:lnTo>
                  <a:pt x="12801" y="321665"/>
                </a:lnTo>
                <a:lnTo>
                  <a:pt x="35420" y="369557"/>
                </a:lnTo>
                <a:lnTo>
                  <a:pt x="68961" y="414337"/>
                </a:lnTo>
                <a:lnTo>
                  <a:pt x="107226" y="441363"/>
                </a:lnTo>
                <a:lnTo>
                  <a:pt x="125793" y="451510"/>
                </a:lnTo>
                <a:lnTo>
                  <a:pt x="140360" y="460451"/>
                </a:lnTo>
                <a:lnTo>
                  <a:pt x="160337" y="469201"/>
                </a:lnTo>
                <a:lnTo>
                  <a:pt x="185737" y="477748"/>
                </a:lnTo>
                <a:lnTo>
                  <a:pt x="205905" y="481063"/>
                </a:lnTo>
                <a:lnTo>
                  <a:pt x="231609" y="481482"/>
                </a:lnTo>
                <a:lnTo>
                  <a:pt x="283095" y="479602"/>
                </a:lnTo>
                <a:lnTo>
                  <a:pt x="347522" y="456958"/>
                </a:lnTo>
                <a:lnTo>
                  <a:pt x="380733" y="436803"/>
                </a:lnTo>
                <a:lnTo>
                  <a:pt x="418541" y="401599"/>
                </a:lnTo>
                <a:lnTo>
                  <a:pt x="447027" y="362673"/>
                </a:lnTo>
                <a:lnTo>
                  <a:pt x="467575" y="318617"/>
                </a:lnTo>
                <a:lnTo>
                  <a:pt x="477189" y="277672"/>
                </a:lnTo>
                <a:lnTo>
                  <a:pt x="479812" y="262396"/>
                </a:lnTo>
                <a:lnTo>
                  <a:pt x="481252" y="257335"/>
                </a:lnTo>
                <a:lnTo>
                  <a:pt x="478415" y="253624"/>
                </a:lnTo>
                <a:lnTo>
                  <a:pt x="486257" y="965"/>
                </a:lnTo>
                <a:lnTo>
                  <a:pt x="224789" y="0"/>
                </a:lnTo>
                <a:close/>
              </a:path>
            </a:pathLst>
          </a:custGeom>
          <a:solidFill>
            <a:srgbClr val="FDFDFD"/>
          </a:solidFill>
        </p:spPr>
        <p:txBody>
          <a:bodyPr bIns="0" lIns="0" rIns="0" rtlCol="0" tIns="0" wrap="square"/>
          <a:p/>
        </p:txBody>
      </p:sp>
      <p:sp>
        <p:nvSpPr>
          <p:cNvPr id="1048743" name="object 50"/>
          <p:cNvSpPr/>
          <p:nvPr/>
        </p:nvSpPr>
        <p:spPr>
          <a:xfrm>
            <a:off x="4954270" y="3847465"/>
            <a:ext cx="398779" cy="395605"/>
          </a:xfrm>
          <a:prstGeom prst="rect"/>
          <a:blipFill>
            <a:blip xmlns:r="http://schemas.openxmlformats.org/officeDocument/2006/relationships" r:embed="rId23" cstate="print"/>
            <a:stretch>
              <a:fillRect/>
            </a:stretch>
          </a:blipFill>
        </p:spPr>
        <p:txBody>
          <a:bodyPr bIns="0" lIns="0" rIns="0" rtlCol="0" tIns="0" wrap="square"/>
          <a:p/>
        </p:txBody>
      </p:sp>
      <p:sp>
        <p:nvSpPr>
          <p:cNvPr id="1048744" name="object 51"/>
          <p:cNvSpPr/>
          <p:nvPr/>
        </p:nvSpPr>
        <p:spPr>
          <a:xfrm>
            <a:off x="4938712" y="3831793"/>
            <a:ext cx="323215" cy="320040"/>
          </a:xfrm>
          <a:custGeom>
            <a:avLst/>
            <a:ahLst/>
            <a:rect l="l" t="t" r="r" b="b"/>
            <a:pathLst>
              <a:path w="323214" h="320039">
                <a:moveTo>
                  <a:pt x="169011" y="0"/>
                </a:moveTo>
                <a:lnTo>
                  <a:pt x="116636" y="7289"/>
                </a:lnTo>
                <a:lnTo>
                  <a:pt x="70015" y="29641"/>
                </a:lnTo>
                <a:lnTo>
                  <a:pt x="35521" y="64134"/>
                </a:lnTo>
                <a:lnTo>
                  <a:pt x="12369" y="108102"/>
                </a:lnTo>
                <a:lnTo>
                  <a:pt x="5994" y="135280"/>
                </a:lnTo>
                <a:lnTo>
                  <a:pt x="3541" y="147605"/>
                </a:lnTo>
                <a:lnTo>
                  <a:pt x="5240" y="151304"/>
                </a:lnTo>
                <a:lnTo>
                  <a:pt x="0" y="318985"/>
                </a:lnTo>
                <a:lnTo>
                  <a:pt x="173596" y="319658"/>
                </a:lnTo>
                <a:lnTo>
                  <a:pt x="228955" y="304177"/>
                </a:lnTo>
                <a:lnTo>
                  <a:pt x="261988" y="285013"/>
                </a:lnTo>
                <a:lnTo>
                  <a:pt x="292747" y="254241"/>
                </a:lnTo>
                <a:lnTo>
                  <a:pt x="313042" y="214883"/>
                </a:lnTo>
                <a:lnTo>
                  <a:pt x="322808" y="168706"/>
                </a:lnTo>
                <a:lnTo>
                  <a:pt x="322783" y="144449"/>
                </a:lnTo>
                <a:lnTo>
                  <a:pt x="314299" y="106133"/>
                </a:lnTo>
                <a:lnTo>
                  <a:pt x="289001" y="60337"/>
                </a:lnTo>
                <a:lnTo>
                  <a:pt x="261264" y="32588"/>
                </a:lnTo>
                <a:lnTo>
                  <a:pt x="239267" y="19913"/>
                </a:lnTo>
                <a:lnTo>
                  <a:pt x="229590" y="13969"/>
                </a:lnTo>
                <a:lnTo>
                  <a:pt x="216331" y="8166"/>
                </a:lnTo>
                <a:lnTo>
                  <a:pt x="199466" y="2489"/>
                </a:lnTo>
                <a:lnTo>
                  <a:pt x="186067" y="279"/>
                </a:lnTo>
                <a:lnTo>
                  <a:pt x="169011" y="0"/>
                </a:lnTo>
                <a:close/>
              </a:path>
            </a:pathLst>
          </a:custGeom>
          <a:solidFill>
            <a:srgbClr val="DB5B31"/>
          </a:solidFill>
        </p:spPr>
        <p:txBody>
          <a:bodyPr bIns="0" lIns="0" rIns="0" rtlCol="0" tIns="0" wrap="square"/>
          <a:p/>
        </p:txBody>
      </p:sp>
      <p:sp>
        <p:nvSpPr>
          <p:cNvPr id="1048745" name="object 52"/>
          <p:cNvSpPr/>
          <p:nvPr/>
        </p:nvSpPr>
        <p:spPr>
          <a:xfrm>
            <a:off x="4141470" y="4460240"/>
            <a:ext cx="497204" cy="493394"/>
          </a:xfrm>
          <a:prstGeom prst="rect"/>
          <a:blipFill>
            <a:blip xmlns:r="http://schemas.openxmlformats.org/officeDocument/2006/relationships" r:embed="rId24" cstate="print"/>
            <a:stretch>
              <a:fillRect/>
            </a:stretch>
          </a:blipFill>
        </p:spPr>
        <p:txBody>
          <a:bodyPr bIns="0" lIns="0" rIns="0" rtlCol="0" tIns="0" wrap="square"/>
          <a:p/>
        </p:txBody>
      </p:sp>
      <p:sp>
        <p:nvSpPr>
          <p:cNvPr id="1048746" name="object 53"/>
          <p:cNvSpPr/>
          <p:nvPr/>
        </p:nvSpPr>
        <p:spPr>
          <a:xfrm>
            <a:off x="4125823" y="4444149"/>
            <a:ext cx="421640" cy="417195"/>
          </a:xfrm>
          <a:custGeom>
            <a:avLst/>
            <a:ahLst/>
            <a:rect l="l" t="t" r="r" b="b"/>
            <a:pathLst>
              <a:path w="421639" h="417195">
                <a:moveTo>
                  <a:pt x="220459" y="0"/>
                </a:moveTo>
                <a:lnTo>
                  <a:pt x="175856" y="1612"/>
                </a:lnTo>
                <a:lnTo>
                  <a:pt x="120065" y="21221"/>
                </a:lnTo>
                <a:lnTo>
                  <a:pt x="75577" y="52133"/>
                </a:lnTo>
                <a:lnTo>
                  <a:pt x="46304" y="83667"/>
                </a:lnTo>
                <a:lnTo>
                  <a:pt x="23736" y="124333"/>
                </a:lnTo>
                <a:lnTo>
                  <a:pt x="8382" y="160045"/>
                </a:lnTo>
                <a:lnTo>
                  <a:pt x="7785" y="176479"/>
                </a:lnTo>
                <a:lnTo>
                  <a:pt x="5193" y="190774"/>
                </a:lnTo>
                <a:lnTo>
                  <a:pt x="4512" y="194859"/>
                </a:lnTo>
                <a:lnTo>
                  <a:pt x="0" y="416166"/>
                </a:lnTo>
                <a:lnTo>
                  <a:pt x="226466" y="417055"/>
                </a:lnTo>
                <a:lnTo>
                  <a:pt x="272541" y="407187"/>
                </a:lnTo>
                <a:lnTo>
                  <a:pt x="317817" y="386791"/>
                </a:lnTo>
                <a:lnTo>
                  <a:pt x="363600" y="352310"/>
                </a:lnTo>
                <a:lnTo>
                  <a:pt x="398157" y="304177"/>
                </a:lnTo>
                <a:lnTo>
                  <a:pt x="417766" y="248386"/>
                </a:lnTo>
                <a:lnTo>
                  <a:pt x="421132" y="220129"/>
                </a:lnTo>
                <a:lnTo>
                  <a:pt x="421106" y="188480"/>
                </a:lnTo>
                <a:lnTo>
                  <a:pt x="410019" y="138480"/>
                </a:lnTo>
                <a:lnTo>
                  <a:pt x="390423" y="97002"/>
                </a:lnTo>
                <a:lnTo>
                  <a:pt x="361353" y="58204"/>
                </a:lnTo>
                <a:lnTo>
                  <a:pt x="328206" y="34785"/>
                </a:lnTo>
                <a:lnTo>
                  <a:pt x="312115" y="25996"/>
                </a:lnTo>
                <a:lnTo>
                  <a:pt x="299504" y="18237"/>
                </a:lnTo>
                <a:lnTo>
                  <a:pt x="282194" y="10668"/>
                </a:lnTo>
                <a:lnTo>
                  <a:pt x="260197" y="3251"/>
                </a:lnTo>
                <a:lnTo>
                  <a:pt x="242722" y="368"/>
                </a:lnTo>
                <a:lnTo>
                  <a:pt x="220459" y="0"/>
                </a:lnTo>
                <a:close/>
              </a:path>
            </a:pathLst>
          </a:custGeom>
          <a:solidFill>
            <a:srgbClr val="DB5B31"/>
          </a:solidFill>
        </p:spPr>
        <p:txBody>
          <a:bodyPr bIns="0" lIns="0" rIns="0" rtlCol="0" tIns="0" wrap="square"/>
          <a:p/>
        </p:txBody>
      </p:sp>
      <p:sp>
        <p:nvSpPr>
          <p:cNvPr id="1048747" name="object 54"/>
          <p:cNvSpPr/>
          <p:nvPr/>
        </p:nvSpPr>
        <p:spPr>
          <a:xfrm>
            <a:off x="4229734" y="4497070"/>
            <a:ext cx="368300" cy="365760"/>
          </a:xfrm>
          <a:prstGeom prst="rect"/>
          <a:blipFill>
            <a:blip xmlns:r="http://schemas.openxmlformats.org/officeDocument/2006/relationships" r:embed="rId25" cstate="print"/>
            <a:stretch>
              <a:fillRect/>
            </a:stretch>
          </a:blipFill>
        </p:spPr>
        <p:txBody>
          <a:bodyPr bIns="0" lIns="0" rIns="0" rtlCol="0" tIns="0" wrap="square"/>
          <a:p/>
        </p:txBody>
      </p:sp>
      <p:sp>
        <p:nvSpPr>
          <p:cNvPr id="1048748" name="object 55"/>
          <p:cNvSpPr/>
          <p:nvPr/>
        </p:nvSpPr>
        <p:spPr>
          <a:xfrm>
            <a:off x="4214075" y="4481029"/>
            <a:ext cx="292735" cy="289560"/>
          </a:xfrm>
          <a:custGeom>
            <a:avLst/>
            <a:ahLst/>
            <a:rect l="l" t="t" r="r" b="b"/>
            <a:pathLst>
              <a:path w="292735" h="289560">
                <a:moveTo>
                  <a:pt x="153123" y="0"/>
                </a:moveTo>
                <a:lnTo>
                  <a:pt x="105727" y="6616"/>
                </a:lnTo>
                <a:lnTo>
                  <a:pt x="63525" y="26873"/>
                </a:lnTo>
                <a:lnTo>
                  <a:pt x="32283" y="58115"/>
                </a:lnTo>
                <a:lnTo>
                  <a:pt x="11315" y="97904"/>
                </a:lnTo>
                <a:lnTo>
                  <a:pt x="5524" y="122504"/>
                </a:lnTo>
                <a:lnTo>
                  <a:pt x="4215" y="136397"/>
                </a:lnTo>
                <a:lnTo>
                  <a:pt x="4978" y="137160"/>
                </a:lnTo>
                <a:lnTo>
                  <a:pt x="0" y="288759"/>
                </a:lnTo>
                <a:lnTo>
                  <a:pt x="157086" y="289267"/>
                </a:lnTo>
                <a:lnTo>
                  <a:pt x="207200" y="275221"/>
                </a:lnTo>
                <a:lnTo>
                  <a:pt x="252234" y="244297"/>
                </a:lnTo>
                <a:lnTo>
                  <a:pt x="276237" y="210896"/>
                </a:lnTo>
                <a:lnTo>
                  <a:pt x="289864" y="172173"/>
                </a:lnTo>
                <a:lnTo>
                  <a:pt x="292214" y="152577"/>
                </a:lnTo>
                <a:lnTo>
                  <a:pt x="292201" y="130632"/>
                </a:lnTo>
                <a:lnTo>
                  <a:pt x="270967" y="67183"/>
                </a:lnTo>
                <a:lnTo>
                  <a:pt x="236588" y="29438"/>
                </a:lnTo>
                <a:lnTo>
                  <a:pt x="216687" y="17970"/>
                </a:lnTo>
                <a:lnTo>
                  <a:pt x="207949" y="12611"/>
                </a:lnTo>
                <a:lnTo>
                  <a:pt x="195948" y="7353"/>
                </a:lnTo>
                <a:lnTo>
                  <a:pt x="180682" y="2235"/>
                </a:lnTo>
                <a:lnTo>
                  <a:pt x="168567" y="241"/>
                </a:lnTo>
                <a:lnTo>
                  <a:pt x="153123" y="0"/>
                </a:lnTo>
                <a:close/>
              </a:path>
              <a:path w="292735" h="289560">
                <a:moveTo>
                  <a:pt x="1066" y="133248"/>
                </a:moveTo>
                <a:lnTo>
                  <a:pt x="4178" y="136791"/>
                </a:lnTo>
                <a:lnTo>
                  <a:pt x="4215" y="136397"/>
                </a:lnTo>
                <a:lnTo>
                  <a:pt x="1066" y="133248"/>
                </a:lnTo>
                <a:close/>
              </a:path>
            </a:pathLst>
          </a:custGeom>
          <a:solidFill>
            <a:srgbClr val="FDFDFD"/>
          </a:solidFill>
        </p:spPr>
        <p:txBody>
          <a:bodyPr bIns="0" lIns="0" rIns="0" rtlCol="0" tIns="0" wrap="square"/>
          <a:p/>
        </p:txBody>
      </p:sp>
      <p:sp>
        <p:nvSpPr>
          <p:cNvPr id="1048749" name="object 56"/>
          <p:cNvSpPr/>
          <p:nvPr/>
        </p:nvSpPr>
        <p:spPr>
          <a:xfrm>
            <a:off x="4277359" y="4549775"/>
            <a:ext cx="269875" cy="267969"/>
          </a:xfrm>
          <a:prstGeom prst="rect"/>
          <a:blipFill>
            <a:blip xmlns:r="http://schemas.openxmlformats.org/officeDocument/2006/relationships" r:embed="rId26" cstate="print"/>
            <a:stretch>
              <a:fillRect/>
            </a:stretch>
          </a:blipFill>
        </p:spPr>
        <p:txBody>
          <a:bodyPr bIns="0" lIns="0" rIns="0" rtlCol="0" tIns="0" wrap="square"/>
          <a:p/>
        </p:txBody>
      </p:sp>
      <p:sp>
        <p:nvSpPr>
          <p:cNvPr id="1048750" name="object 57"/>
          <p:cNvSpPr/>
          <p:nvPr/>
        </p:nvSpPr>
        <p:spPr>
          <a:xfrm>
            <a:off x="4261599" y="4533798"/>
            <a:ext cx="194310" cy="192405"/>
          </a:xfrm>
          <a:custGeom>
            <a:avLst/>
            <a:ahLst/>
            <a:rect l="l" t="t" r="r" b="b"/>
            <a:pathLst>
              <a:path w="194310" h="192404">
                <a:moveTo>
                  <a:pt x="89674" y="0"/>
                </a:moveTo>
                <a:lnTo>
                  <a:pt x="47637" y="13982"/>
                </a:lnTo>
                <a:lnTo>
                  <a:pt x="18110" y="39357"/>
                </a:lnTo>
                <a:lnTo>
                  <a:pt x="1574" y="77724"/>
                </a:lnTo>
                <a:lnTo>
                  <a:pt x="0" y="90716"/>
                </a:lnTo>
                <a:lnTo>
                  <a:pt x="0" y="105283"/>
                </a:lnTo>
                <a:lnTo>
                  <a:pt x="14058" y="147358"/>
                </a:lnTo>
                <a:lnTo>
                  <a:pt x="42659" y="175945"/>
                </a:lnTo>
                <a:lnTo>
                  <a:pt x="50050" y="179984"/>
                </a:lnTo>
                <a:lnTo>
                  <a:pt x="55854" y="183540"/>
                </a:lnTo>
                <a:lnTo>
                  <a:pt x="63804" y="187020"/>
                </a:lnTo>
                <a:lnTo>
                  <a:pt x="73926" y="190411"/>
                </a:lnTo>
                <a:lnTo>
                  <a:pt x="81965" y="191731"/>
                </a:lnTo>
                <a:lnTo>
                  <a:pt x="92214" y="191884"/>
                </a:lnTo>
                <a:lnTo>
                  <a:pt x="112725" y="191122"/>
                </a:lnTo>
                <a:lnTo>
                  <a:pt x="151663" y="174028"/>
                </a:lnTo>
                <a:lnTo>
                  <a:pt x="178104" y="144449"/>
                </a:lnTo>
                <a:lnTo>
                  <a:pt x="190157" y="110566"/>
                </a:lnTo>
                <a:lnTo>
                  <a:pt x="191034" y="101359"/>
                </a:lnTo>
                <a:lnTo>
                  <a:pt x="190525" y="100850"/>
                </a:lnTo>
                <a:lnTo>
                  <a:pt x="193878" y="292"/>
                </a:lnTo>
                <a:lnTo>
                  <a:pt x="89674" y="0"/>
                </a:lnTo>
                <a:close/>
              </a:path>
              <a:path w="194310" h="192404">
                <a:moveTo>
                  <a:pt x="191058" y="101104"/>
                </a:moveTo>
                <a:lnTo>
                  <a:pt x="191034" y="101359"/>
                </a:lnTo>
                <a:lnTo>
                  <a:pt x="193128" y="103454"/>
                </a:lnTo>
                <a:lnTo>
                  <a:pt x="191058" y="101104"/>
                </a:lnTo>
                <a:close/>
              </a:path>
            </a:pathLst>
          </a:custGeom>
          <a:solidFill>
            <a:srgbClr val="DB5B31"/>
          </a:solidFill>
        </p:spPr>
        <p:txBody>
          <a:bodyPr bIns="0" lIns="0" rIns="0" rtlCol="0" tIns="0" wrap="square"/>
          <a:p/>
        </p:txBody>
      </p:sp>
      <p:sp>
        <p:nvSpPr>
          <p:cNvPr id="1048751" name="object 58"/>
          <p:cNvSpPr/>
          <p:nvPr/>
        </p:nvSpPr>
        <p:spPr>
          <a:xfrm>
            <a:off x="5128259" y="4425315"/>
            <a:ext cx="944244" cy="995680"/>
          </a:xfrm>
          <a:prstGeom prst="rect"/>
          <a:blipFill>
            <a:blip xmlns:r="http://schemas.openxmlformats.org/officeDocument/2006/relationships" r:embed="rId27" cstate="print"/>
            <a:stretch>
              <a:fillRect/>
            </a:stretch>
          </a:blipFill>
        </p:spPr>
        <p:txBody>
          <a:bodyPr bIns="0" lIns="0" rIns="0" rtlCol="0" tIns="0" wrap="square"/>
          <a:p/>
        </p:txBody>
      </p:sp>
      <p:sp>
        <p:nvSpPr>
          <p:cNvPr id="1048752" name="object 59"/>
          <p:cNvSpPr/>
          <p:nvPr/>
        </p:nvSpPr>
        <p:spPr>
          <a:xfrm>
            <a:off x="5112384" y="4409440"/>
            <a:ext cx="868044" cy="919480"/>
          </a:xfrm>
          <a:custGeom>
            <a:avLst/>
            <a:ahLst/>
            <a:rect l="l" t="t" r="r" b="b"/>
            <a:pathLst>
              <a:path w="868045" h="919479">
                <a:moveTo>
                  <a:pt x="442366" y="0"/>
                </a:moveTo>
                <a:lnTo>
                  <a:pt x="106832" y="288353"/>
                </a:lnTo>
                <a:lnTo>
                  <a:pt x="83464" y="319443"/>
                </a:lnTo>
                <a:lnTo>
                  <a:pt x="53416" y="359867"/>
                </a:lnTo>
                <a:lnTo>
                  <a:pt x="30048" y="406501"/>
                </a:lnTo>
                <a:lnTo>
                  <a:pt x="16687" y="443801"/>
                </a:lnTo>
                <a:lnTo>
                  <a:pt x="3340" y="493547"/>
                </a:lnTo>
                <a:lnTo>
                  <a:pt x="0" y="546404"/>
                </a:lnTo>
                <a:lnTo>
                  <a:pt x="3340" y="596150"/>
                </a:lnTo>
                <a:lnTo>
                  <a:pt x="20027" y="652106"/>
                </a:lnTo>
                <a:lnTo>
                  <a:pt x="40068" y="695629"/>
                </a:lnTo>
                <a:lnTo>
                  <a:pt x="73444" y="748487"/>
                </a:lnTo>
                <a:lnTo>
                  <a:pt x="110172" y="788898"/>
                </a:lnTo>
                <a:lnTo>
                  <a:pt x="156921" y="829322"/>
                </a:lnTo>
                <a:lnTo>
                  <a:pt x="203657" y="857300"/>
                </a:lnTo>
                <a:lnTo>
                  <a:pt x="247053" y="879068"/>
                </a:lnTo>
                <a:lnTo>
                  <a:pt x="337197" y="907046"/>
                </a:lnTo>
                <a:lnTo>
                  <a:pt x="383946" y="913257"/>
                </a:lnTo>
                <a:lnTo>
                  <a:pt x="437362" y="919480"/>
                </a:lnTo>
                <a:lnTo>
                  <a:pt x="490778" y="913257"/>
                </a:lnTo>
                <a:lnTo>
                  <a:pt x="520826" y="907046"/>
                </a:lnTo>
                <a:lnTo>
                  <a:pt x="557555" y="897712"/>
                </a:lnTo>
                <a:lnTo>
                  <a:pt x="587603" y="891501"/>
                </a:lnTo>
                <a:lnTo>
                  <a:pt x="624319" y="879068"/>
                </a:lnTo>
                <a:lnTo>
                  <a:pt x="667727" y="860412"/>
                </a:lnTo>
                <a:lnTo>
                  <a:pt x="731164" y="813777"/>
                </a:lnTo>
                <a:lnTo>
                  <a:pt x="794600" y="754710"/>
                </a:lnTo>
                <a:lnTo>
                  <a:pt x="817968" y="714286"/>
                </a:lnTo>
                <a:lnTo>
                  <a:pt x="848017" y="658329"/>
                </a:lnTo>
                <a:lnTo>
                  <a:pt x="864704" y="599249"/>
                </a:lnTo>
                <a:lnTo>
                  <a:pt x="868044" y="561949"/>
                </a:lnTo>
                <a:lnTo>
                  <a:pt x="868044" y="518426"/>
                </a:lnTo>
                <a:lnTo>
                  <a:pt x="854684" y="443801"/>
                </a:lnTo>
                <a:lnTo>
                  <a:pt x="837996" y="403390"/>
                </a:lnTo>
                <a:lnTo>
                  <a:pt x="807948" y="338099"/>
                </a:lnTo>
                <a:lnTo>
                  <a:pt x="784580" y="316344"/>
                </a:lnTo>
                <a:lnTo>
                  <a:pt x="772730" y="302716"/>
                </a:lnTo>
                <a:lnTo>
                  <a:pt x="767123" y="294431"/>
                </a:lnTo>
                <a:lnTo>
                  <a:pt x="764578" y="290161"/>
                </a:lnTo>
                <a:lnTo>
                  <a:pt x="761915" y="288577"/>
                </a:lnTo>
                <a:lnTo>
                  <a:pt x="755952" y="288352"/>
                </a:lnTo>
                <a:lnTo>
                  <a:pt x="442366" y="0"/>
                </a:lnTo>
                <a:close/>
              </a:path>
            </a:pathLst>
          </a:custGeom>
          <a:solidFill>
            <a:srgbClr val="DB5B31"/>
          </a:solidFill>
        </p:spPr>
        <p:txBody>
          <a:bodyPr bIns="0" lIns="0" rIns="0" rtlCol="0" tIns="0" wrap="square"/>
          <a:p/>
        </p:txBody>
      </p:sp>
      <p:sp>
        <p:nvSpPr>
          <p:cNvPr id="1048753" name="object 60"/>
          <p:cNvSpPr/>
          <p:nvPr/>
        </p:nvSpPr>
        <p:spPr>
          <a:xfrm>
            <a:off x="5267959" y="4654550"/>
            <a:ext cx="678179" cy="714375"/>
          </a:xfrm>
          <a:prstGeom prst="rect"/>
          <a:blipFill>
            <a:blip xmlns:r="http://schemas.openxmlformats.org/officeDocument/2006/relationships" r:embed="rId28" cstate="print"/>
            <a:stretch>
              <a:fillRect/>
            </a:stretch>
          </a:blipFill>
        </p:spPr>
        <p:txBody>
          <a:bodyPr bIns="0" lIns="0" rIns="0" rtlCol="0" tIns="0" wrap="square"/>
          <a:p/>
        </p:txBody>
      </p:sp>
      <p:sp>
        <p:nvSpPr>
          <p:cNvPr id="1048754" name="object 61"/>
          <p:cNvSpPr/>
          <p:nvPr/>
        </p:nvSpPr>
        <p:spPr>
          <a:xfrm>
            <a:off x="5252084" y="4638675"/>
            <a:ext cx="601980" cy="638175"/>
          </a:xfrm>
          <a:custGeom>
            <a:avLst/>
            <a:ahLst/>
            <a:rect l="l" t="t" r="r" b="b"/>
            <a:pathLst>
              <a:path w="601979" h="638175">
                <a:moveTo>
                  <a:pt x="306781" y="0"/>
                </a:moveTo>
                <a:lnTo>
                  <a:pt x="74057" y="200184"/>
                </a:lnTo>
                <a:lnTo>
                  <a:pt x="37045" y="249770"/>
                </a:lnTo>
                <a:lnTo>
                  <a:pt x="11582" y="308025"/>
                </a:lnTo>
                <a:lnTo>
                  <a:pt x="0" y="379234"/>
                </a:lnTo>
                <a:lnTo>
                  <a:pt x="2311" y="413766"/>
                </a:lnTo>
                <a:lnTo>
                  <a:pt x="13893" y="452602"/>
                </a:lnTo>
                <a:lnTo>
                  <a:pt x="50939" y="519493"/>
                </a:lnTo>
                <a:lnTo>
                  <a:pt x="108813" y="575602"/>
                </a:lnTo>
                <a:lnTo>
                  <a:pt x="171335" y="610120"/>
                </a:lnTo>
                <a:lnTo>
                  <a:pt x="233845" y="629538"/>
                </a:lnTo>
                <a:lnTo>
                  <a:pt x="303301" y="638175"/>
                </a:lnTo>
                <a:lnTo>
                  <a:pt x="340347" y="633857"/>
                </a:lnTo>
                <a:lnTo>
                  <a:pt x="361188" y="629538"/>
                </a:lnTo>
                <a:lnTo>
                  <a:pt x="386651" y="623074"/>
                </a:lnTo>
                <a:lnTo>
                  <a:pt x="407492" y="618756"/>
                </a:lnTo>
                <a:lnTo>
                  <a:pt x="463067" y="597179"/>
                </a:lnTo>
                <a:lnTo>
                  <a:pt x="507047" y="564807"/>
                </a:lnTo>
                <a:lnTo>
                  <a:pt x="551040" y="523811"/>
                </a:lnTo>
                <a:lnTo>
                  <a:pt x="588086" y="456920"/>
                </a:lnTo>
                <a:lnTo>
                  <a:pt x="599668" y="415925"/>
                </a:lnTo>
                <a:lnTo>
                  <a:pt x="601979" y="390029"/>
                </a:lnTo>
                <a:lnTo>
                  <a:pt x="601979" y="359816"/>
                </a:lnTo>
                <a:lnTo>
                  <a:pt x="592721" y="308025"/>
                </a:lnTo>
                <a:lnTo>
                  <a:pt x="571880" y="258394"/>
                </a:lnTo>
                <a:lnTo>
                  <a:pt x="544093" y="219557"/>
                </a:lnTo>
                <a:lnTo>
                  <a:pt x="533757" y="207159"/>
                </a:lnTo>
                <a:lnTo>
                  <a:pt x="530395" y="201622"/>
                </a:lnTo>
                <a:lnTo>
                  <a:pt x="527397" y="200184"/>
                </a:lnTo>
                <a:lnTo>
                  <a:pt x="306781" y="0"/>
                </a:lnTo>
                <a:close/>
              </a:path>
            </a:pathLst>
          </a:custGeom>
          <a:solidFill>
            <a:srgbClr val="FDFDFD"/>
          </a:solidFill>
        </p:spPr>
        <p:txBody>
          <a:bodyPr bIns="0" lIns="0" rIns="0" rtlCol="0" tIns="0" wrap="square"/>
          <a:p/>
        </p:txBody>
      </p:sp>
      <p:sp>
        <p:nvSpPr>
          <p:cNvPr id="1048755" name="object 62"/>
          <p:cNvSpPr/>
          <p:nvPr/>
        </p:nvSpPr>
        <p:spPr>
          <a:xfrm>
            <a:off x="5369559" y="4840604"/>
            <a:ext cx="475614" cy="499744"/>
          </a:xfrm>
          <a:prstGeom prst="rect"/>
          <a:blipFill>
            <a:blip xmlns:r="http://schemas.openxmlformats.org/officeDocument/2006/relationships" r:embed="rId29" cstate="print"/>
            <a:stretch>
              <a:fillRect/>
            </a:stretch>
          </a:blipFill>
        </p:spPr>
        <p:txBody>
          <a:bodyPr bIns="0" lIns="0" rIns="0" rtlCol="0" tIns="0" wrap="square"/>
          <a:p/>
        </p:txBody>
      </p:sp>
      <p:sp>
        <p:nvSpPr>
          <p:cNvPr id="1048756" name="object 63"/>
          <p:cNvSpPr/>
          <p:nvPr/>
        </p:nvSpPr>
        <p:spPr>
          <a:xfrm>
            <a:off x="5353684" y="4824729"/>
            <a:ext cx="399415" cy="423545"/>
          </a:xfrm>
          <a:custGeom>
            <a:avLst/>
            <a:ahLst/>
            <a:rect l="l" t="t" r="r" b="b"/>
            <a:pathLst>
              <a:path w="399414" h="423545">
                <a:moveTo>
                  <a:pt x="198170" y="0"/>
                </a:moveTo>
                <a:lnTo>
                  <a:pt x="173596" y="2870"/>
                </a:lnTo>
                <a:lnTo>
                  <a:pt x="159765" y="5727"/>
                </a:lnTo>
                <a:lnTo>
                  <a:pt x="142862" y="10020"/>
                </a:lnTo>
                <a:lnTo>
                  <a:pt x="129044" y="12890"/>
                </a:lnTo>
                <a:lnTo>
                  <a:pt x="92176" y="27216"/>
                </a:lnTo>
                <a:lnTo>
                  <a:pt x="33794" y="75895"/>
                </a:lnTo>
                <a:lnTo>
                  <a:pt x="9220" y="120294"/>
                </a:lnTo>
                <a:lnTo>
                  <a:pt x="0" y="164693"/>
                </a:lnTo>
                <a:lnTo>
                  <a:pt x="0" y="184746"/>
                </a:lnTo>
                <a:lnTo>
                  <a:pt x="13830" y="237731"/>
                </a:lnTo>
                <a:lnTo>
                  <a:pt x="38404" y="277825"/>
                </a:lnTo>
                <a:lnTo>
                  <a:pt x="46699" y="288370"/>
                </a:lnTo>
                <a:lnTo>
                  <a:pt x="49568" y="290715"/>
                </a:lnTo>
                <a:lnTo>
                  <a:pt x="195872" y="423545"/>
                </a:lnTo>
                <a:lnTo>
                  <a:pt x="350274" y="290687"/>
                </a:lnTo>
                <a:lnTo>
                  <a:pt x="374840" y="257784"/>
                </a:lnTo>
                <a:lnTo>
                  <a:pt x="391731" y="219113"/>
                </a:lnTo>
                <a:lnTo>
                  <a:pt x="399414" y="171856"/>
                </a:lnTo>
                <a:lnTo>
                  <a:pt x="397878" y="148932"/>
                </a:lnTo>
                <a:lnTo>
                  <a:pt x="380974" y="103111"/>
                </a:lnTo>
                <a:lnTo>
                  <a:pt x="348716" y="60147"/>
                </a:lnTo>
                <a:lnTo>
                  <a:pt x="305701" y="28638"/>
                </a:lnTo>
                <a:lnTo>
                  <a:pt x="244259" y="5727"/>
                </a:lnTo>
                <a:lnTo>
                  <a:pt x="222745" y="2870"/>
                </a:lnTo>
                <a:lnTo>
                  <a:pt x="198170" y="0"/>
                </a:lnTo>
                <a:close/>
              </a:path>
            </a:pathLst>
          </a:custGeom>
          <a:solidFill>
            <a:srgbClr val="DB5B31"/>
          </a:solidFill>
        </p:spPr>
        <p:txBody>
          <a:bodyPr bIns="0" lIns="0" rIns="0" rtlCol="0" tIns="0" wrap="square"/>
          <a:p/>
        </p:txBody>
      </p:sp>
      <p:sp>
        <p:nvSpPr>
          <p:cNvPr id="1048757" name="object 64"/>
          <p:cNvSpPr/>
          <p:nvPr/>
        </p:nvSpPr>
        <p:spPr>
          <a:xfrm>
            <a:off x="3435350" y="4754245"/>
            <a:ext cx="757554" cy="798830"/>
          </a:xfrm>
          <a:prstGeom prst="rect"/>
          <a:blipFill>
            <a:blip xmlns:r="http://schemas.openxmlformats.org/officeDocument/2006/relationships" r:embed="rId30" cstate="print"/>
            <a:stretch>
              <a:fillRect/>
            </a:stretch>
          </a:blipFill>
        </p:spPr>
        <p:txBody>
          <a:bodyPr bIns="0" lIns="0" rIns="0" rtlCol="0" tIns="0" wrap="square"/>
          <a:p/>
        </p:txBody>
      </p:sp>
      <p:sp>
        <p:nvSpPr>
          <p:cNvPr id="1048758" name="object 65"/>
          <p:cNvSpPr/>
          <p:nvPr/>
        </p:nvSpPr>
        <p:spPr>
          <a:xfrm>
            <a:off x="3419475" y="4738370"/>
            <a:ext cx="681355" cy="722630"/>
          </a:xfrm>
          <a:custGeom>
            <a:avLst/>
            <a:ahLst/>
            <a:rect l="l" t="t" r="r" b="b"/>
            <a:pathLst>
              <a:path w="681354" h="722629">
                <a:moveTo>
                  <a:pt x="347230" y="0"/>
                </a:moveTo>
                <a:lnTo>
                  <a:pt x="83858" y="226618"/>
                </a:lnTo>
                <a:lnTo>
                  <a:pt x="41935" y="282816"/>
                </a:lnTo>
                <a:lnTo>
                  <a:pt x="23583" y="319468"/>
                </a:lnTo>
                <a:lnTo>
                  <a:pt x="2616" y="387883"/>
                </a:lnTo>
                <a:lnTo>
                  <a:pt x="0" y="429425"/>
                </a:lnTo>
                <a:lnTo>
                  <a:pt x="2616" y="468515"/>
                </a:lnTo>
                <a:lnTo>
                  <a:pt x="15722" y="512495"/>
                </a:lnTo>
                <a:lnTo>
                  <a:pt x="57658" y="588238"/>
                </a:lnTo>
                <a:lnTo>
                  <a:pt x="86474" y="620013"/>
                </a:lnTo>
                <a:lnTo>
                  <a:pt x="123164" y="651776"/>
                </a:lnTo>
                <a:lnTo>
                  <a:pt x="159854" y="673760"/>
                </a:lnTo>
                <a:lnTo>
                  <a:pt x="193928" y="690867"/>
                </a:lnTo>
                <a:lnTo>
                  <a:pt x="264680" y="712850"/>
                </a:lnTo>
                <a:lnTo>
                  <a:pt x="343293" y="722629"/>
                </a:lnTo>
                <a:lnTo>
                  <a:pt x="385229" y="717740"/>
                </a:lnTo>
                <a:lnTo>
                  <a:pt x="408813" y="712850"/>
                </a:lnTo>
                <a:lnTo>
                  <a:pt x="437641" y="705523"/>
                </a:lnTo>
                <a:lnTo>
                  <a:pt x="461225" y="700633"/>
                </a:lnTo>
                <a:lnTo>
                  <a:pt x="524116" y="676211"/>
                </a:lnTo>
                <a:lnTo>
                  <a:pt x="573913" y="639559"/>
                </a:lnTo>
                <a:lnTo>
                  <a:pt x="623697" y="593128"/>
                </a:lnTo>
                <a:lnTo>
                  <a:pt x="665632" y="517385"/>
                </a:lnTo>
                <a:lnTo>
                  <a:pt x="678738" y="470966"/>
                </a:lnTo>
                <a:lnTo>
                  <a:pt x="681354" y="441642"/>
                </a:lnTo>
                <a:lnTo>
                  <a:pt x="681354" y="407428"/>
                </a:lnTo>
                <a:lnTo>
                  <a:pt x="670877" y="348792"/>
                </a:lnTo>
                <a:lnTo>
                  <a:pt x="647293" y="292595"/>
                </a:lnTo>
                <a:lnTo>
                  <a:pt x="615835" y="248615"/>
                </a:lnTo>
                <a:lnTo>
                  <a:pt x="604952" y="235751"/>
                </a:lnTo>
                <a:lnTo>
                  <a:pt x="600907" y="229234"/>
                </a:lnTo>
                <a:lnTo>
                  <a:pt x="598543" y="226909"/>
                </a:lnTo>
                <a:lnTo>
                  <a:pt x="592701" y="226618"/>
                </a:lnTo>
                <a:lnTo>
                  <a:pt x="347230" y="0"/>
                </a:lnTo>
                <a:close/>
              </a:path>
            </a:pathLst>
          </a:custGeom>
          <a:solidFill>
            <a:srgbClr val="DB5B31"/>
          </a:solidFill>
        </p:spPr>
        <p:txBody>
          <a:bodyPr bIns="0" lIns="0" rIns="0" rtlCol="0" tIns="0" wrap="square"/>
          <a:p/>
        </p:txBody>
      </p:sp>
      <p:sp>
        <p:nvSpPr>
          <p:cNvPr id="1048759" name="object 66"/>
          <p:cNvSpPr/>
          <p:nvPr/>
        </p:nvSpPr>
        <p:spPr>
          <a:xfrm>
            <a:off x="3545840" y="4933950"/>
            <a:ext cx="548639" cy="577850"/>
          </a:xfrm>
          <a:prstGeom prst="rect"/>
          <a:blipFill>
            <a:blip xmlns:r="http://schemas.openxmlformats.org/officeDocument/2006/relationships" r:embed="rId31" cstate="print"/>
            <a:stretch>
              <a:fillRect/>
            </a:stretch>
          </a:blipFill>
        </p:spPr>
        <p:txBody>
          <a:bodyPr bIns="0" lIns="0" rIns="0" rtlCol="0" tIns="0" wrap="square"/>
          <a:p/>
        </p:txBody>
      </p:sp>
      <p:sp>
        <p:nvSpPr>
          <p:cNvPr id="1048760" name="object 67"/>
          <p:cNvSpPr/>
          <p:nvPr/>
        </p:nvSpPr>
        <p:spPr>
          <a:xfrm>
            <a:off x="3529965" y="4918075"/>
            <a:ext cx="472440" cy="501650"/>
          </a:xfrm>
          <a:custGeom>
            <a:avLst/>
            <a:ahLst/>
            <a:rect l="l" t="t" r="r" b="b"/>
            <a:pathLst>
              <a:path w="472439" h="501650">
                <a:moveTo>
                  <a:pt x="240766" y="0"/>
                </a:moveTo>
                <a:lnTo>
                  <a:pt x="58140" y="157327"/>
                </a:lnTo>
                <a:lnTo>
                  <a:pt x="29070" y="196329"/>
                </a:lnTo>
                <a:lnTo>
                  <a:pt x="9080" y="242125"/>
                </a:lnTo>
                <a:lnTo>
                  <a:pt x="0" y="298107"/>
                </a:lnTo>
                <a:lnTo>
                  <a:pt x="1816" y="325247"/>
                </a:lnTo>
                <a:lnTo>
                  <a:pt x="21805" y="379526"/>
                </a:lnTo>
                <a:lnTo>
                  <a:pt x="59969" y="430403"/>
                </a:lnTo>
                <a:lnTo>
                  <a:pt x="110845" y="467728"/>
                </a:lnTo>
                <a:lnTo>
                  <a:pt x="183527" y="494868"/>
                </a:lnTo>
                <a:lnTo>
                  <a:pt x="238036" y="501650"/>
                </a:lnTo>
                <a:lnTo>
                  <a:pt x="267106" y="498259"/>
                </a:lnTo>
                <a:lnTo>
                  <a:pt x="283463" y="494868"/>
                </a:lnTo>
                <a:lnTo>
                  <a:pt x="303453" y="489775"/>
                </a:lnTo>
                <a:lnTo>
                  <a:pt x="319811" y="486384"/>
                </a:lnTo>
                <a:lnTo>
                  <a:pt x="363410" y="469417"/>
                </a:lnTo>
                <a:lnTo>
                  <a:pt x="397941" y="443979"/>
                </a:lnTo>
                <a:lnTo>
                  <a:pt x="432460" y="411746"/>
                </a:lnTo>
                <a:lnTo>
                  <a:pt x="461543" y="359168"/>
                </a:lnTo>
                <a:lnTo>
                  <a:pt x="472439" y="306590"/>
                </a:lnTo>
                <a:lnTo>
                  <a:pt x="472439" y="282841"/>
                </a:lnTo>
                <a:lnTo>
                  <a:pt x="465175" y="242125"/>
                </a:lnTo>
                <a:lnTo>
                  <a:pt x="448818" y="203123"/>
                </a:lnTo>
                <a:lnTo>
                  <a:pt x="427012" y="172593"/>
                </a:lnTo>
                <a:lnTo>
                  <a:pt x="417855" y="161210"/>
                </a:lnTo>
                <a:lnTo>
                  <a:pt x="415268" y="157614"/>
                </a:lnTo>
                <a:lnTo>
                  <a:pt x="240766" y="0"/>
                </a:lnTo>
                <a:close/>
              </a:path>
            </a:pathLst>
          </a:custGeom>
          <a:solidFill>
            <a:srgbClr val="FDFDFD"/>
          </a:solidFill>
        </p:spPr>
        <p:txBody>
          <a:bodyPr bIns="0" lIns="0" rIns="0" rtlCol="0" tIns="0" wrap="square"/>
          <a:p/>
        </p:txBody>
      </p:sp>
      <p:sp>
        <p:nvSpPr>
          <p:cNvPr id="1048761" name="object 68"/>
          <p:cNvSpPr/>
          <p:nvPr/>
        </p:nvSpPr>
        <p:spPr>
          <a:xfrm>
            <a:off x="3625850" y="5080000"/>
            <a:ext cx="389889" cy="409575"/>
          </a:xfrm>
          <a:prstGeom prst="rect"/>
          <a:blipFill>
            <a:blip xmlns:r="http://schemas.openxmlformats.org/officeDocument/2006/relationships" r:embed="rId32" cstate="print"/>
            <a:stretch>
              <a:fillRect/>
            </a:stretch>
          </a:blipFill>
        </p:spPr>
        <p:txBody>
          <a:bodyPr bIns="0" lIns="0" rIns="0" rtlCol="0" tIns="0" wrap="square"/>
          <a:p/>
        </p:txBody>
      </p:sp>
      <p:sp>
        <p:nvSpPr>
          <p:cNvPr id="1048762" name="object 69"/>
          <p:cNvSpPr/>
          <p:nvPr/>
        </p:nvSpPr>
        <p:spPr>
          <a:xfrm>
            <a:off x="3609975" y="5064125"/>
            <a:ext cx="313690" cy="333375"/>
          </a:xfrm>
          <a:custGeom>
            <a:avLst/>
            <a:ahLst/>
            <a:rect l="l" t="t" r="r" b="b"/>
            <a:pathLst>
              <a:path w="313689" h="333375">
                <a:moveTo>
                  <a:pt x="155638" y="0"/>
                </a:moveTo>
                <a:lnTo>
                  <a:pt x="136334" y="2247"/>
                </a:lnTo>
                <a:lnTo>
                  <a:pt x="125475" y="4508"/>
                </a:lnTo>
                <a:lnTo>
                  <a:pt x="112204" y="7886"/>
                </a:lnTo>
                <a:lnTo>
                  <a:pt x="101346" y="10147"/>
                </a:lnTo>
                <a:lnTo>
                  <a:pt x="61531" y="28181"/>
                </a:lnTo>
                <a:lnTo>
                  <a:pt x="26542" y="59740"/>
                </a:lnTo>
                <a:lnTo>
                  <a:pt x="7238" y="94691"/>
                </a:lnTo>
                <a:lnTo>
                  <a:pt x="0" y="129628"/>
                </a:lnTo>
                <a:lnTo>
                  <a:pt x="0" y="145414"/>
                </a:lnTo>
                <a:lnTo>
                  <a:pt x="10858" y="187121"/>
                </a:lnTo>
                <a:lnTo>
                  <a:pt x="30162" y="218681"/>
                </a:lnTo>
                <a:lnTo>
                  <a:pt x="39852" y="228828"/>
                </a:lnTo>
                <a:lnTo>
                  <a:pt x="41021" y="228828"/>
                </a:lnTo>
                <a:lnTo>
                  <a:pt x="153835" y="333375"/>
                </a:lnTo>
                <a:lnTo>
                  <a:pt x="275082" y="228828"/>
                </a:lnTo>
                <a:lnTo>
                  <a:pt x="302831" y="185991"/>
                </a:lnTo>
                <a:lnTo>
                  <a:pt x="313689" y="135267"/>
                </a:lnTo>
                <a:lnTo>
                  <a:pt x="312483" y="117233"/>
                </a:lnTo>
                <a:lnTo>
                  <a:pt x="299212" y="81152"/>
                </a:lnTo>
                <a:lnTo>
                  <a:pt x="273875" y="47345"/>
                </a:lnTo>
                <a:lnTo>
                  <a:pt x="240093" y="22542"/>
                </a:lnTo>
                <a:lnTo>
                  <a:pt x="191833" y="4508"/>
                </a:lnTo>
                <a:lnTo>
                  <a:pt x="174942" y="2247"/>
                </a:lnTo>
                <a:lnTo>
                  <a:pt x="155638" y="0"/>
                </a:lnTo>
                <a:close/>
              </a:path>
              <a:path w="313689" h="333375">
                <a:moveTo>
                  <a:pt x="39852" y="228828"/>
                </a:moveTo>
                <a:lnTo>
                  <a:pt x="34988" y="228828"/>
                </a:lnTo>
                <a:lnTo>
                  <a:pt x="40119" y="229108"/>
                </a:lnTo>
                <a:lnTo>
                  <a:pt x="39852" y="228828"/>
                </a:lnTo>
                <a:close/>
              </a:path>
            </a:pathLst>
          </a:custGeom>
          <a:solidFill>
            <a:srgbClr val="DB5B31"/>
          </a:solidFill>
        </p:spPr>
        <p:txBody>
          <a:bodyPr bIns="0" lIns="0" rIns="0" rtlCol="0" tIns="0" wrap="square"/>
          <a:p/>
        </p:txBody>
      </p:sp>
      <p:sp>
        <p:nvSpPr>
          <p:cNvPr id="1048763" name="object 70"/>
          <p:cNvSpPr/>
          <p:nvPr/>
        </p:nvSpPr>
        <p:spPr>
          <a:xfrm>
            <a:off x="4846320" y="5213350"/>
            <a:ext cx="386079" cy="404494"/>
          </a:xfrm>
          <a:prstGeom prst="rect"/>
          <a:blipFill>
            <a:blip xmlns:r="http://schemas.openxmlformats.org/officeDocument/2006/relationships" r:embed="rId33" cstate="print"/>
            <a:stretch>
              <a:fillRect/>
            </a:stretch>
          </a:blipFill>
        </p:spPr>
        <p:txBody>
          <a:bodyPr bIns="0" lIns="0" rIns="0" rtlCol="0" tIns="0" wrap="square"/>
          <a:p/>
        </p:txBody>
      </p:sp>
      <p:sp>
        <p:nvSpPr>
          <p:cNvPr id="1048764" name="object 71"/>
          <p:cNvSpPr/>
          <p:nvPr/>
        </p:nvSpPr>
        <p:spPr>
          <a:xfrm>
            <a:off x="4830445" y="5197475"/>
            <a:ext cx="309880" cy="328295"/>
          </a:xfrm>
          <a:custGeom>
            <a:avLst/>
            <a:ahLst/>
            <a:rect l="l" t="t" r="r" b="b"/>
            <a:pathLst>
              <a:path w="309879" h="328295">
                <a:moveTo>
                  <a:pt x="157924" y="0"/>
                </a:moveTo>
                <a:lnTo>
                  <a:pt x="38138" y="102958"/>
                </a:lnTo>
                <a:lnTo>
                  <a:pt x="10731" y="145135"/>
                </a:lnTo>
                <a:lnTo>
                  <a:pt x="0" y="195084"/>
                </a:lnTo>
                <a:lnTo>
                  <a:pt x="1193" y="212852"/>
                </a:lnTo>
                <a:lnTo>
                  <a:pt x="26225" y="267246"/>
                </a:lnTo>
                <a:lnTo>
                  <a:pt x="56019" y="296100"/>
                </a:lnTo>
                <a:lnTo>
                  <a:pt x="120370" y="323850"/>
                </a:lnTo>
                <a:lnTo>
                  <a:pt x="156133" y="328294"/>
                </a:lnTo>
                <a:lnTo>
                  <a:pt x="175196" y="326072"/>
                </a:lnTo>
                <a:lnTo>
                  <a:pt x="185927" y="323850"/>
                </a:lnTo>
                <a:lnTo>
                  <a:pt x="199034" y="320522"/>
                </a:lnTo>
                <a:lnTo>
                  <a:pt x="209765" y="318300"/>
                </a:lnTo>
                <a:lnTo>
                  <a:pt x="249097" y="300545"/>
                </a:lnTo>
                <a:lnTo>
                  <a:pt x="283654" y="269468"/>
                </a:lnTo>
                <a:lnTo>
                  <a:pt x="302729" y="235051"/>
                </a:lnTo>
                <a:lnTo>
                  <a:pt x="309879" y="200634"/>
                </a:lnTo>
                <a:lnTo>
                  <a:pt x="309879" y="185102"/>
                </a:lnTo>
                <a:lnTo>
                  <a:pt x="299148" y="144030"/>
                </a:lnTo>
                <a:lnTo>
                  <a:pt x="280085" y="112941"/>
                </a:lnTo>
                <a:lnTo>
                  <a:pt x="270523" y="102958"/>
                </a:lnTo>
                <a:lnTo>
                  <a:pt x="269354" y="102958"/>
                </a:lnTo>
                <a:lnTo>
                  <a:pt x="157924" y="0"/>
                </a:lnTo>
                <a:close/>
              </a:path>
              <a:path w="309879" h="328295">
                <a:moveTo>
                  <a:pt x="270255" y="102679"/>
                </a:moveTo>
                <a:lnTo>
                  <a:pt x="270523" y="102958"/>
                </a:lnTo>
                <a:lnTo>
                  <a:pt x="275310" y="102958"/>
                </a:lnTo>
                <a:lnTo>
                  <a:pt x="270255" y="102679"/>
                </a:lnTo>
                <a:close/>
              </a:path>
            </a:pathLst>
          </a:custGeom>
          <a:solidFill>
            <a:srgbClr val="DB5B31"/>
          </a:solidFill>
        </p:spPr>
        <p:txBody>
          <a:bodyPr bIns="0" lIns="0" rIns="0" rtlCol="0" tIns="0" wrap="square"/>
          <a:p/>
        </p:txBody>
      </p:sp>
      <p:sp>
        <p:nvSpPr>
          <p:cNvPr id="1048765" name="object 72"/>
          <p:cNvSpPr/>
          <p:nvPr/>
        </p:nvSpPr>
        <p:spPr>
          <a:xfrm>
            <a:off x="4896484" y="5295265"/>
            <a:ext cx="290829" cy="304165"/>
          </a:xfrm>
          <a:prstGeom prst="rect"/>
          <a:blipFill>
            <a:blip xmlns:r="http://schemas.openxmlformats.org/officeDocument/2006/relationships" r:embed="rId34" cstate="print"/>
            <a:stretch>
              <a:fillRect/>
            </a:stretch>
          </a:blipFill>
        </p:spPr>
        <p:txBody>
          <a:bodyPr bIns="0" lIns="0" rIns="0" rtlCol="0" tIns="0" wrap="square"/>
          <a:p/>
        </p:txBody>
      </p:sp>
      <p:sp>
        <p:nvSpPr>
          <p:cNvPr id="1048766" name="object 73"/>
          <p:cNvSpPr/>
          <p:nvPr/>
        </p:nvSpPr>
        <p:spPr>
          <a:xfrm>
            <a:off x="4880609" y="5279390"/>
            <a:ext cx="214629" cy="227965"/>
          </a:xfrm>
          <a:custGeom>
            <a:avLst/>
            <a:ahLst/>
            <a:rect l="l" t="t" r="r" b="b"/>
            <a:pathLst>
              <a:path w="214629" h="227964">
                <a:moveTo>
                  <a:pt x="109372" y="0"/>
                </a:moveTo>
                <a:lnTo>
                  <a:pt x="26415" y="71488"/>
                </a:lnTo>
                <a:lnTo>
                  <a:pt x="4127" y="110032"/>
                </a:lnTo>
                <a:lnTo>
                  <a:pt x="0" y="135470"/>
                </a:lnTo>
                <a:lnTo>
                  <a:pt x="825" y="147802"/>
                </a:lnTo>
                <a:lnTo>
                  <a:pt x="18161" y="185572"/>
                </a:lnTo>
                <a:lnTo>
                  <a:pt x="50355" y="212547"/>
                </a:lnTo>
                <a:lnTo>
                  <a:pt x="94932" y="226428"/>
                </a:lnTo>
                <a:lnTo>
                  <a:pt x="108140" y="227965"/>
                </a:lnTo>
                <a:lnTo>
                  <a:pt x="121348" y="226428"/>
                </a:lnTo>
                <a:lnTo>
                  <a:pt x="128777" y="224878"/>
                </a:lnTo>
                <a:lnTo>
                  <a:pt x="137858" y="222567"/>
                </a:lnTo>
                <a:lnTo>
                  <a:pt x="145287" y="221030"/>
                </a:lnTo>
                <a:lnTo>
                  <a:pt x="180784" y="201752"/>
                </a:lnTo>
                <a:lnTo>
                  <a:pt x="209676" y="163220"/>
                </a:lnTo>
                <a:lnTo>
                  <a:pt x="214629" y="139319"/>
                </a:lnTo>
                <a:lnTo>
                  <a:pt x="214629" y="128536"/>
                </a:lnTo>
                <a:lnTo>
                  <a:pt x="199770" y="83820"/>
                </a:lnTo>
                <a:lnTo>
                  <a:pt x="193992" y="78435"/>
                </a:lnTo>
                <a:lnTo>
                  <a:pt x="187366" y="71488"/>
                </a:lnTo>
                <a:lnTo>
                  <a:pt x="186562" y="71488"/>
                </a:lnTo>
                <a:lnTo>
                  <a:pt x="109372" y="0"/>
                </a:lnTo>
                <a:close/>
              </a:path>
              <a:path w="214629" h="227964">
                <a:moveTo>
                  <a:pt x="187185" y="71297"/>
                </a:moveTo>
                <a:lnTo>
                  <a:pt x="187366" y="71488"/>
                </a:lnTo>
                <a:lnTo>
                  <a:pt x="190690" y="71488"/>
                </a:lnTo>
                <a:lnTo>
                  <a:pt x="187185" y="71297"/>
                </a:lnTo>
                <a:close/>
              </a:path>
            </a:pathLst>
          </a:custGeom>
          <a:solidFill>
            <a:srgbClr val="FDFDFD"/>
          </a:solidFill>
        </p:spPr>
        <p:txBody>
          <a:bodyPr bIns="0" lIns="0" rIns="0" rtlCol="0" tIns="0" wrap="square"/>
          <a:p/>
        </p:txBody>
      </p:sp>
      <p:sp>
        <p:nvSpPr>
          <p:cNvPr id="1048767" name="object 74"/>
          <p:cNvSpPr/>
          <p:nvPr/>
        </p:nvSpPr>
        <p:spPr>
          <a:xfrm>
            <a:off x="4932045" y="5361940"/>
            <a:ext cx="219075" cy="227330"/>
          </a:xfrm>
          <a:prstGeom prst="rect"/>
          <a:blipFill>
            <a:blip xmlns:r="http://schemas.openxmlformats.org/officeDocument/2006/relationships" r:embed="rId35" cstate="print"/>
            <a:stretch>
              <a:fillRect/>
            </a:stretch>
          </a:blipFill>
        </p:spPr>
        <p:txBody>
          <a:bodyPr bIns="0" lIns="0" rIns="0" rtlCol="0" tIns="0" wrap="square"/>
          <a:p/>
        </p:txBody>
      </p:sp>
      <p:sp>
        <p:nvSpPr>
          <p:cNvPr id="1048768" name="object 75"/>
          <p:cNvSpPr/>
          <p:nvPr/>
        </p:nvSpPr>
        <p:spPr>
          <a:xfrm>
            <a:off x="4916170" y="5346065"/>
            <a:ext cx="142875" cy="151130"/>
          </a:xfrm>
          <a:custGeom>
            <a:avLst/>
            <a:ahLst/>
            <a:rect l="l" t="t" r="r" b="b"/>
            <a:pathLst>
              <a:path w="142875" h="151129">
                <a:moveTo>
                  <a:pt x="70891" y="0"/>
                </a:moveTo>
                <a:lnTo>
                  <a:pt x="62090" y="1016"/>
                </a:lnTo>
                <a:lnTo>
                  <a:pt x="57150" y="2044"/>
                </a:lnTo>
                <a:lnTo>
                  <a:pt x="51104" y="3581"/>
                </a:lnTo>
                <a:lnTo>
                  <a:pt x="46164" y="4597"/>
                </a:lnTo>
                <a:lnTo>
                  <a:pt x="12090" y="27089"/>
                </a:lnTo>
                <a:lnTo>
                  <a:pt x="0" y="58762"/>
                </a:lnTo>
                <a:lnTo>
                  <a:pt x="0" y="65913"/>
                </a:lnTo>
                <a:lnTo>
                  <a:pt x="13741" y="99136"/>
                </a:lnTo>
                <a:lnTo>
                  <a:pt x="18153" y="103733"/>
                </a:lnTo>
                <a:lnTo>
                  <a:pt x="18681" y="103733"/>
                </a:lnTo>
                <a:lnTo>
                  <a:pt x="70065" y="151130"/>
                </a:lnTo>
                <a:lnTo>
                  <a:pt x="125285" y="103733"/>
                </a:lnTo>
                <a:lnTo>
                  <a:pt x="142875" y="61315"/>
                </a:lnTo>
                <a:lnTo>
                  <a:pt x="142328" y="53149"/>
                </a:lnTo>
                <a:lnTo>
                  <a:pt x="117043" y="14820"/>
                </a:lnTo>
                <a:lnTo>
                  <a:pt x="79679" y="1016"/>
                </a:lnTo>
                <a:lnTo>
                  <a:pt x="70891" y="0"/>
                </a:lnTo>
                <a:close/>
              </a:path>
              <a:path w="142875" h="151129">
                <a:moveTo>
                  <a:pt x="18153" y="103733"/>
                </a:moveTo>
                <a:lnTo>
                  <a:pt x="15938" y="103733"/>
                </a:lnTo>
                <a:lnTo>
                  <a:pt x="18275" y="103860"/>
                </a:lnTo>
                <a:lnTo>
                  <a:pt x="18153" y="103733"/>
                </a:lnTo>
                <a:close/>
              </a:path>
            </a:pathLst>
          </a:custGeom>
          <a:solidFill>
            <a:srgbClr val="DB5B31"/>
          </a:solidFill>
        </p:spPr>
        <p:txBody>
          <a:bodyPr bIns="0" lIns="0" rIns="0" rtlCol="0" tIns="0" wrap="square"/>
          <a:p/>
        </p:txBody>
      </p:sp>
      <p:sp>
        <p:nvSpPr>
          <p:cNvPr id="1048769" name="object 76"/>
          <p:cNvSpPr/>
          <p:nvPr/>
        </p:nvSpPr>
        <p:spPr>
          <a:xfrm>
            <a:off x="4140200" y="5279390"/>
            <a:ext cx="510539" cy="535305"/>
          </a:xfrm>
          <a:prstGeom prst="rect"/>
          <a:blipFill>
            <a:blip xmlns:r="http://schemas.openxmlformats.org/officeDocument/2006/relationships" r:embed="rId36" cstate="print"/>
            <a:stretch>
              <a:fillRect/>
            </a:stretch>
          </a:blipFill>
        </p:spPr>
        <p:txBody>
          <a:bodyPr bIns="0" lIns="0" rIns="0" rtlCol="0" tIns="0" wrap="square"/>
          <a:p/>
        </p:txBody>
      </p:sp>
      <p:sp>
        <p:nvSpPr>
          <p:cNvPr id="1048770" name="object 77"/>
          <p:cNvSpPr/>
          <p:nvPr/>
        </p:nvSpPr>
        <p:spPr>
          <a:xfrm>
            <a:off x="4124325" y="5263515"/>
            <a:ext cx="434340" cy="459105"/>
          </a:xfrm>
          <a:custGeom>
            <a:avLst/>
            <a:ahLst/>
            <a:rect l="l" t="t" r="r" b="b"/>
            <a:pathLst>
              <a:path w="434339" h="459104">
                <a:moveTo>
                  <a:pt x="221348" y="0"/>
                </a:moveTo>
                <a:lnTo>
                  <a:pt x="53454" y="143979"/>
                </a:lnTo>
                <a:lnTo>
                  <a:pt x="26733" y="179679"/>
                </a:lnTo>
                <a:lnTo>
                  <a:pt x="8356" y="221602"/>
                </a:lnTo>
                <a:lnTo>
                  <a:pt x="0" y="272821"/>
                </a:lnTo>
                <a:lnTo>
                  <a:pt x="1676" y="297662"/>
                </a:lnTo>
                <a:lnTo>
                  <a:pt x="20040" y="347336"/>
                </a:lnTo>
                <a:lnTo>
                  <a:pt x="55130" y="393905"/>
                </a:lnTo>
                <a:lnTo>
                  <a:pt x="101904" y="428057"/>
                </a:lnTo>
                <a:lnTo>
                  <a:pt x="168719" y="452895"/>
                </a:lnTo>
                <a:lnTo>
                  <a:pt x="218846" y="459105"/>
                </a:lnTo>
                <a:lnTo>
                  <a:pt x="245567" y="455999"/>
                </a:lnTo>
                <a:lnTo>
                  <a:pt x="260603" y="452895"/>
                </a:lnTo>
                <a:lnTo>
                  <a:pt x="278980" y="448238"/>
                </a:lnTo>
                <a:lnTo>
                  <a:pt x="294017" y="445133"/>
                </a:lnTo>
                <a:lnTo>
                  <a:pt x="334111" y="429610"/>
                </a:lnTo>
                <a:lnTo>
                  <a:pt x="365848" y="406325"/>
                </a:lnTo>
                <a:lnTo>
                  <a:pt x="397586" y="376830"/>
                </a:lnTo>
                <a:lnTo>
                  <a:pt x="424319" y="328707"/>
                </a:lnTo>
                <a:lnTo>
                  <a:pt x="434339" y="280581"/>
                </a:lnTo>
                <a:lnTo>
                  <a:pt x="434339" y="258851"/>
                </a:lnTo>
                <a:lnTo>
                  <a:pt x="419303" y="201422"/>
                </a:lnTo>
                <a:lnTo>
                  <a:pt x="392582" y="157949"/>
                </a:lnTo>
                <a:lnTo>
                  <a:pt x="383843" y="147013"/>
                </a:lnTo>
                <a:lnTo>
                  <a:pt x="381240" y="144091"/>
                </a:lnTo>
                <a:lnTo>
                  <a:pt x="221348" y="0"/>
                </a:lnTo>
                <a:close/>
              </a:path>
            </a:pathLst>
          </a:custGeom>
          <a:solidFill>
            <a:srgbClr val="DB5B31"/>
          </a:solidFill>
        </p:spPr>
        <p:txBody>
          <a:bodyPr bIns="0" lIns="0" rIns="0" rtlCol="0" tIns="0" wrap="square"/>
          <a:p/>
        </p:txBody>
      </p:sp>
      <p:sp>
        <p:nvSpPr>
          <p:cNvPr id="1048771" name="object 78"/>
          <p:cNvSpPr/>
          <p:nvPr/>
        </p:nvSpPr>
        <p:spPr>
          <a:xfrm>
            <a:off x="4210050" y="5394325"/>
            <a:ext cx="377189" cy="394334"/>
          </a:xfrm>
          <a:prstGeom prst="rect"/>
          <a:blipFill>
            <a:blip xmlns:r="http://schemas.openxmlformats.org/officeDocument/2006/relationships" r:embed="rId37" cstate="print"/>
            <a:stretch>
              <a:fillRect/>
            </a:stretch>
          </a:blipFill>
        </p:spPr>
        <p:txBody>
          <a:bodyPr bIns="0" lIns="0" rIns="0" rtlCol="0" tIns="0" wrap="square"/>
          <a:p/>
        </p:txBody>
      </p:sp>
      <p:sp>
        <p:nvSpPr>
          <p:cNvPr id="1048772" name="object 79"/>
          <p:cNvSpPr/>
          <p:nvPr/>
        </p:nvSpPr>
        <p:spPr>
          <a:xfrm>
            <a:off x="4194175" y="5378450"/>
            <a:ext cx="300990" cy="318135"/>
          </a:xfrm>
          <a:custGeom>
            <a:avLst/>
            <a:ahLst/>
            <a:rect l="l" t="t" r="r" b="b"/>
            <a:pathLst>
              <a:path w="300989" h="318135">
                <a:moveTo>
                  <a:pt x="153390" y="0"/>
                </a:moveTo>
                <a:lnTo>
                  <a:pt x="37045" y="99771"/>
                </a:lnTo>
                <a:lnTo>
                  <a:pt x="10413" y="140639"/>
                </a:lnTo>
                <a:lnTo>
                  <a:pt x="0" y="189052"/>
                </a:lnTo>
                <a:lnTo>
                  <a:pt x="1155" y="206260"/>
                </a:lnTo>
                <a:lnTo>
                  <a:pt x="25463" y="258972"/>
                </a:lnTo>
                <a:lnTo>
                  <a:pt x="54406" y="286939"/>
                </a:lnTo>
                <a:lnTo>
                  <a:pt x="116928" y="313830"/>
                </a:lnTo>
                <a:lnTo>
                  <a:pt x="151650" y="318134"/>
                </a:lnTo>
                <a:lnTo>
                  <a:pt x="170179" y="315983"/>
                </a:lnTo>
                <a:lnTo>
                  <a:pt x="180594" y="313830"/>
                </a:lnTo>
                <a:lnTo>
                  <a:pt x="193332" y="310605"/>
                </a:lnTo>
                <a:lnTo>
                  <a:pt x="203746" y="308453"/>
                </a:lnTo>
                <a:lnTo>
                  <a:pt x="241947" y="291242"/>
                </a:lnTo>
                <a:lnTo>
                  <a:pt x="275526" y="261123"/>
                </a:lnTo>
                <a:lnTo>
                  <a:pt x="294043" y="227777"/>
                </a:lnTo>
                <a:lnTo>
                  <a:pt x="300989" y="194424"/>
                </a:lnTo>
                <a:lnTo>
                  <a:pt x="300989" y="179374"/>
                </a:lnTo>
                <a:lnTo>
                  <a:pt x="290575" y="139572"/>
                </a:lnTo>
                <a:lnTo>
                  <a:pt x="272046" y="109448"/>
                </a:lnTo>
                <a:lnTo>
                  <a:pt x="262752" y="99771"/>
                </a:lnTo>
                <a:lnTo>
                  <a:pt x="261632" y="99771"/>
                </a:lnTo>
                <a:lnTo>
                  <a:pt x="153390" y="0"/>
                </a:lnTo>
                <a:close/>
              </a:path>
              <a:path w="300989" h="318135">
                <a:moveTo>
                  <a:pt x="262496" y="99504"/>
                </a:moveTo>
                <a:lnTo>
                  <a:pt x="262752" y="99771"/>
                </a:lnTo>
                <a:lnTo>
                  <a:pt x="267423" y="99771"/>
                </a:lnTo>
                <a:lnTo>
                  <a:pt x="262496" y="99504"/>
                </a:lnTo>
                <a:close/>
              </a:path>
            </a:pathLst>
          </a:custGeom>
          <a:solidFill>
            <a:srgbClr val="FDFDFD"/>
          </a:solidFill>
        </p:spPr>
        <p:txBody>
          <a:bodyPr bIns="0" lIns="0" rIns="0" rtlCol="0" tIns="0" wrap="square"/>
          <a:p/>
        </p:txBody>
      </p:sp>
      <p:sp>
        <p:nvSpPr>
          <p:cNvPr id="1048773" name="object 80"/>
          <p:cNvSpPr/>
          <p:nvPr/>
        </p:nvSpPr>
        <p:spPr>
          <a:xfrm>
            <a:off x="4261484" y="5486400"/>
            <a:ext cx="275589" cy="287655"/>
          </a:xfrm>
          <a:prstGeom prst="rect"/>
          <a:blipFill>
            <a:blip xmlns:r="http://schemas.openxmlformats.org/officeDocument/2006/relationships" r:embed="rId38" cstate="print"/>
            <a:stretch>
              <a:fillRect/>
            </a:stretch>
          </a:blipFill>
        </p:spPr>
        <p:txBody>
          <a:bodyPr bIns="0" lIns="0" rIns="0" rtlCol="0" tIns="0" wrap="square"/>
          <a:p/>
        </p:txBody>
      </p:sp>
      <p:sp>
        <p:nvSpPr>
          <p:cNvPr id="1048774" name="object 81"/>
          <p:cNvSpPr/>
          <p:nvPr/>
        </p:nvSpPr>
        <p:spPr>
          <a:xfrm>
            <a:off x="4245609" y="5470525"/>
            <a:ext cx="199390" cy="211454"/>
          </a:xfrm>
          <a:custGeom>
            <a:avLst/>
            <a:ahLst/>
            <a:rect l="l" t="t" r="r" b="b"/>
            <a:pathLst>
              <a:path w="199389" h="211454">
                <a:moveTo>
                  <a:pt x="98932" y="0"/>
                </a:moveTo>
                <a:lnTo>
                  <a:pt x="86652" y="1435"/>
                </a:lnTo>
                <a:lnTo>
                  <a:pt x="79755" y="2857"/>
                </a:lnTo>
                <a:lnTo>
                  <a:pt x="71323" y="5003"/>
                </a:lnTo>
                <a:lnTo>
                  <a:pt x="64414" y="6438"/>
                </a:lnTo>
                <a:lnTo>
                  <a:pt x="16865" y="37896"/>
                </a:lnTo>
                <a:lnTo>
                  <a:pt x="762" y="73647"/>
                </a:lnTo>
                <a:lnTo>
                  <a:pt x="0" y="82219"/>
                </a:lnTo>
                <a:lnTo>
                  <a:pt x="0" y="92227"/>
                </a:lnTo>
                <a:lnTo>
                  <a:pt x="13804" y="133700"/>
                </a:lnTo>
                <a:lnTo>
                  <a:pt x="19176" y="138705"/>
                </a:lnTo>
                <a:lnTo>
                  <a:pt x="25331" y="145140"/>
                </a:lnTo>
                <a:lnTo>
                  <a:pt x="26073" y="145140"/>
                </a:lnTo>
                <a:lnTo>
                  <a:pt x="97777" y="211455"/>
                </a:lnTo>
                <a:lnTo>
                  <a:pt x="174853" y="145140"/>
                </a:lnTo>
                <a:lnTo>
                  <a:pt x="195554" y="109385"/>
                </a:lnTo>
                <a:lnTo>
                  <a:pt x="199389" y="85801"/>
                </a:lnTo>
                <a:lnTo>
                  <a:pt x="198627" y="74358"/>
                </a:lnTo>
                <a:lnTo>
                  <a:pt x="182524" y="39319"/>
                </a:lnTo>
                <a:lnTo>
                  <a:pt x="152615" y="14300"/>
                </a:lnTo>
                <a:lnTo>
                  <a:pt x="111201" y="1435"/>
                </a:lnTo>
                <a:lnTo>
                  <a:pt x="98932" y="0"/>
                </a:lnTo>
                <a:close/>
              </a:path>
              <a:path w="199389" h="211454">
                <a:moveTo>
                  <a:pt x="25331" y="145140"/>
                </a:moveTo>
                <a:lnTo>
                  <a:pt x="22237" y="145140"/>
                </a:lnTo>
                <a:lnTo>
                  <a:pt x="25501" y="145318"/>
                </a:lnTo>
                <a:lnTo>
                  <a:pt x="25331" y="145140"/>
                </a:lnTo>
                <a:close/>
              </a:path>
            </a:pathLst>
          </a:custGeom>
          <a:solidFill>
            <a:srgbClr val="DB5B31"/>
          </a:solidFill>
        </p:spPr>
        <p:txBody>
          <a:bodyPr bIns="0" lIns="0" rIns="0" rtlCol="0" tIns="0" wrap="square"/>
          <a:p/>
        </p:txBody>
      </p:sp>
      <p:sp>
        <p:nvSpPr>
          <p:cNvPr id="1048775" name="object 82"/>
          <p:cNvSpPr/>
          <p:nvPr/>
        </p:nvSpPr>
        <p:spPr>
          <a:xfrm>
            <a:off x="5254625" y="5607050"/>
            <a:ext cx="483870" cy="483234"/>
          </a:xfrm>
          <a:prstGeom prst="rect"/>
          <a:blipFill>
            <a:blip xmlns:r="http://schemas.openxmlformats.org/officeDocument/2006/relationships" r:embed="rId39" cstate="print"/>
            <a:stretch>
              <a:fillRect/>
            </a:stretch>
          </a:blipFill>
        </p:spPr>
        <p:txBody>
          <a:bodyPr bIns="0" lIns="0" rIns="0" rtlCol="0" tIns="0" wrap="square"/>
          <a:p/>
        </p:txBody>
      </p:sp>
      <p:sp>
        <p:nvSpPr>
          <p:cNvPr id="1048776" name="object 83"/>
          <p:cNvSpPr/>
          <p:nvPr/>
        </p:nvSpPr>
        <p:spPr>
          <a:xfrm>
            <a:off x="5238546" y="5591050"/>
            <a:ext cx="407670" cy="407034"/>
          </a:xfrm>
          <a:custGeom>
            <a:avLst/>
            <a:ahLst/>
            <a:rect l="l" t="t" r="r" b="b"/>
            <a:pathLst>
              <a:path w="407670" h="407035">
                <a:moveTo>
                  <a:pt x="211594" y="405108"/>
                </a:moveTo>
                <a:lnTo>
                  <a:pt x="158305" y="405108"/>
                </a:lnTo>
                <a:lnTo>
                  <a:pt x="172160" y="406663"/>
                </a:lnTo>
                <a:lnTo>
                  <a:pt x="176071" y="406933"/>
                </a:lnTo>
                <a:lnTo>
                  <a:pt x="211594" y="405108"/>
                </a:lnTo>
                <a:close/>
              </a:path>
              <a:path w="407670" h="407035">
                <a:moveTo>
                  <a:pt x="229730" y="0"/>
                </a:moveTo>
                <a:lnTo>
                  <a:pt x="172554" y="8877"/>
                </a:lnTo>
                <a:lnTo>
                  <a:pt x="107810" y="38496"/>
                </a:lnTo>
                <a:lnTo>
                  <a:pt x="68033" y="69490"/>
                </a:lnTo>
                <a:lnTo>
                  <a:pt x="42938" y="103369"/>
                </a:lnTo>
                <a:lnTo>
                  <a:pt x="33248" y="119636"/>
                </a:lnTo>
                <a:lnTo>
                  <a:pt x="24828" y="132448"/>
                </a:lnTo>
                <a:lnTo>
                  <a:pt x="7505" y="171733"/>
                </a:lnTo>
                <a:lnTo>
                  <a:pt x="1549" y="210609"/>
                </a:lnTo>
                <a:lnTo>
                  <a:pt x="0" y="253875"/>
                </a:lnTo>
                <a:lnTo>
                  <a:pt x="6007" y="276402"/>
                </a:lnTo>
                <a:lnTo>
                  <a:pt x="30111" y="333529"/>
                </a:lnTo>
                <a:lnTo>
                  <a:pt x="57467" y="363247"/>
                </a:lnTo>
                <a:lnTo>
                  <a:pt x="108699" y="393246"/>
                </a:lnTo>
                <a:lnTo>
                  <a:pt x="142367" y="405682"/>
                </a:lnTo>
                <a:lnTo>
                  <a:pt x="158305" y="405108"/>
                </a:lnTo>
                <a:lnTo>
                  <a:pt x="211594" y="405108"/>
                </a:lnTo>
                <a:lnTo>
                  <a:pt x="390893" y="395895"/>
                </a:lnTo>
                <a:lnTo>
                  <a:pt x="407631" y="175545"/>
                </a:lnTo>
                <a:lnTo>
                  <a:pt x="404914" y="156311"/>
                </a:lnTo>
                <a:lnTo>
                  <a:pt x="393052" y="106704"/>
                </a:lnTo>
                <a:lnTo>
                  <a:pt x="371754" y="66534"/>
                </a:lnTo>
                <a:lnTo>
                  <a:pt x="335521" y="30309"/>
                </a:lnTo>
                <a:lnTo>
                  <a:pt x="287426" y="8159"/>
                </a:lnTo>
                <a:lnTo>
                  <a:pt x="256971" y="1294"/>
                </a:lnTo>
                <a:lnTo>
                  <a:pt x="229730" y="0"/>
                </a:lnTo>
                <a:close/>
              </a:path>
            </a:pathLst>
          </a:custGeom>
          <a:solidFill>
            <a:srgbClr val="DB5B31"/>
          </a:solidFill>
        </p:spPr>
        <p:txBody>
          <a:bodyPr bIns="0" lIns="0" rIns="0" rtlCol="0" tIns="0" wrap="square"/>
          <a:p/>
        </p:txBody>
      </p:sp>
      <p:sp>
        <p:nvSpPr>
          <p:cNvPr id="1048777" name="object 84"/>
          <p:cNvSpPr/>
          <p:nvPr/>
        </p:nvSpPr>
        <p:spPr>
          <a:xfrm>
            <a:off x="5292090" y="5648959"/>
            <a:ext cx="359410" cy="358775"/>
          </a:xfrm>
          <a:prstGeom prst="rect"/>
          <a:blipFill>
            <a:blip xmlns:r="http://schemas.openxmlformats.org/officeDocument/2006/relationships" r:embed="rId40" cstate="print"/>
            <a:stretch>
              <a:fillRect/>
            </a:stretch>
          </a:blipFill>
        </p:spPr>
        <p:txBody>
          <a:bodyPr bIns="0" lIns="0" rIns="0" rtlCol="0" tIns="0" wrap="square"/>
          <a:p/>
        </p:txBody>
      </p:sp>
      <p:sp>
        <p:nvSpPr>
          <p:cNvPr id="1048778" name="object 85"/>
          <p:cNvSpPr/>
          <p:nvPr/>
        </p:nvSpPr>
        <p:spPr>
          <a:xfrm>
            <a:off x="5276151" y="5633010"/>
            <a:ext cx="283210" cy="285115"/>
          </a:xfrm>
          <a:custGeom>
            <a:avLst/>
            <a:ahLst/>
            <a:rect l="l" t="t" r="r" b="b"/>
            <a:pathLst>
              <a:path w="283210" h="285114">
                <a:moveTo>
                  <a:pt x="123347" y="281487"/>
                </a:moveTo>
                <a:lnTo>
                  <a:pt x="120053" y="284784"/>
                </a:lnTo>
                <a:lnTo>
                  <a:pt x="123723" y="281495"/>
                </a:lnTo>
                <a:lnTo>
                  <a:pt x="123347" y="281487"/>
                </a:lnTo>
                <a:close/>
              </a:path>
              <a:path w="283210" h="285114">
                <a:moveTo>
                  <a:pt x="159423" y="0"/>
                </a:moveTo>
                <a:lnTo>
                  <a:pt x="119735" y="6153"/>
                </a:lnTo>
                <a:lnTo>
                  <a:pt x="74802" y="26701"/>
                </a:lnTo>
                <a:lnTo>
                  <a:pt x="35623" y="62831"/>
                </a:lnTo>
                <a:lnTo>
                  <a:pt x="23063" y="83014"/>
                </a:lnTo>
                <a:lnTo>
                  <a:pt x="17221" y="91906"/>
                </a:lnTo>
                <a:lnTo>
                  <a:pt x="2400" y="131113"/>
                </a:lnTo>
                <a:lnTo>
                  <a:pt x="0" y="176193"/>
                </a:lnTo>
                <a:lnTo>
                  <a:pt x="4178" y="191830"/>
                </a:lnTo>
                <a:lnTo>
                  <a:pt x="20916" y="231490"/>
                </a:lnTo>
                <a:lnTo>
                  <a:pt x="49123" y="259690"/>
                </a:lnTo>
                <a:lnTo>
                  <a:pt x="86385" y="277304"/>
                </a:lnTo>
                <a:lnTo>
                  <a:pt x="98856" y="281594"/>
                </a:lnTo>
                <a:lnTo>
                  <a:pt x="109918" y="281199"/>
                </a:lnTo>
                <a:lnTo>
                  <a:pt x="123634" y="281199"/>
                </a:lnTo>
                <a:lnTo>
                  <a:pt x="124142" y="280691"/>
                </a:lnTo>
                <a:lnTo>
                  <a:pt x="271373" y="274843"/>
                </a:lnTo>
                <a:lnTo>
                  <a:pt x="282956" y="121886"/>
                </a:lnTo>
                <a:lnTo>
                  <a:pt x="272821" y="74096"/>
                </a:lnTo>
                <a:lnTo>
                  <a:pt x="245884" y="32433"/>
                </a:lnTo>
                <a:lnTo>
                  <a:pt x="199478" y="5673"/>
                </a:lnTo>
                <a:lnTo>
                  <a:pt x="178346" y="902"/>
                </a:lnTo>
                <a:lnTo>
                  <a:pt x="159423" y="0"/>
                </a:lnTo>
                <a:close/>
              </a:path>
              <a:path w="283210" h="285114">
                <a:moveTo>
                  <a:pt x="123634" y="281199"/>
                </a:moveTo>
                <a:lnTo>
                  <a:pt x="109918" y="281199"/>
                </a:lnTo>
                <a:lnTo>
                  <a:pt x="123347" y="281487"/>
                </a:lnTo>
                <a:lnTo>
                  <a:pt x="123634" y="281199"/>
                </a:lnTo>
                <a:close/>
              </a:path>
            </a:pathLst>
          </a:custGeom>
          <a:solidFill>
            <a:srgbClr val="FDFDFD"/>
          </a:solidFill>
        </p:spPr>
        <p:txBody>
          <a:bodyPr bIns="0" lIns="0" rIns="0" rtlCol="0" tIns="0" wrap="square"/>
          <a:p/>
        </p:txBody>
      </p:sp>
      <p:sp>
        <p:nvSpPr>
          <p:cNvPr id="1048779" name="object 86"/>
          <p:cNvSpPr/>
          <p:nvPr/>
        </p:nvSpPr>
        <p:spPr>
          <a:xfrm>
            <a:off x="5343525" y="5699759"/>
            <a:ext cx="264160" cy="264159"/>
          </a:xfrm>
          <a:prstGeom prst="rect"/>
          <a:blipFill>
            <a:blip xmlns:r="http://schemas.openxmlformats.org/officeDocument/2006/relationships" r:embed="rId41" cstate="print"/>
            <a:stretch>
              <a:fillRect/>
            </a:stretch>
          </a:blipFill>
        </p:spPr>
        <p:txBody>
          <a:bodyPr bIns="0" lIns="0" rIns="0" rtlCol="0" tIns="0" wrap="square"/>
          <a:p/>
        </p:txBody>
      </p:sp>
      <p:sp>
        <p:nvSpPr>
          <p:cNvPr id="1048780" name="object 87"/>
          <p:cNvSpPr/>
          <p:nvPr/>
        </p:nvSpPr>
        <p:spPr>
          <a:xfrm>
            <a:off x="5327561" y="5682351"/>
            <a:ext cx="187960" cy="189230"/>
          </a:xfrm>
          <a:custGeom>
            <a:avLst/>
            <a:ahLst/>
            <a:rect l="l" t="t" r="r" b="b"/>
            <a:pathLst>
              <a:path w="187960" h="189229">
                <a:moveTo>
                  <a:pt x="106066" y="2189"/>
                </a:moveTo>
                <a:lnTo>
                  <a:pt x="105537" y="2719"/>
                </a:lnTo>
                <a:lnTo>
                  <a:pt x="7785" y="6691"/>
                </a:lnTo>
                <a:lnTo>
                  <a:pt x="0" y="108254"/>
                </a:lnTo>
                <a:lnTo>
                  <a:pt x="10591" y="148221"/>
                </a:lnTo>
                <a:lnTo>
                  <a:pt x="45008" y="181550"/>
                </a:lnTo>
                <a:lnTo>
                  <a:pt x="81940" y="189106"/>
                </a:lnTo>
                <a:lnTo>
                  <a:pt x="96126" y="188062"/>
                </a:lnTo>
                <a:lnTo>
                  <a:pt x="138150" y="171326"/>
                </a:lnTo>
                <a:lnTo>
                  <a:pt x="168059" y="141406"/>
                </a:lnTo>
                <a:lnTo>
                  <a:pt x="172529" y="133906"/>
                </a:lnTo>
                <a:lnTo>
                  <a:pt x="176415" y="127999"/>
                </a:lnTo>
                <a:lnTo>
                  <a:pt x="187896" y="72026"/>
                </a:lnTo>
                <a:lnTo>
                  <a:pt x="185140" y="61645"/>
                </a:lnTo>
                <a:lnTo>
                  <a:pt x="161442" y="21635"/>
                </a:lnTo>
                <a:lnTo>
                  <a:pt x="123111" y="2373"/>
                </a:lnTo>
                <a:lnTo>
                  <a:pt x="114985" y="2373"/>
                </a:lnTo>
                <a:lnTo>
                  <a:pt x="106066" y="2189"/>
                </a:lnTo>
                <a:close/>
              </a:path>
              <a:path w="187960" h="189229">
                <a:moveTo>
                  <a:pt x="122326" y="2104"/>
                </a:moveTo>
                <a:lnTo>
                  <a:pt x="114985" y="2373"/>
                </a:lnTo>
                <a:lnTo>
                  <a:pt x="123111" y="2373"/>
                </a:lnTo>
                <a:lnTo>
                  <a:pt x="122326" y="2104"/>
                </a:lnTo>
                <a:close/>
              </a:path>
              <a:path w="187960" h="189229">
                <a:moveTo>
                  <a:pt x="108254" y="0"/>
                </a:moveTo>
                <a:lnTo>
                  <a:pt x="105816" y="2184"/>
                </a:lnTo>
                <a:lnTo>
                  <a:pt x="106066" y="2189"/>
                </a:lnTo>
                <a:lnTo>
                  <a:pt x="108254" y="0"/>
                </a:lnTo>
                <a:close/>
              </a:path>
            </a:pathLst>
          </a:custGeom>
          <a:solidFill>
            <a:srgbClr val="DB5B31"/>
          </a:solidFill>
        </p:spPr>
        <p:txBody>
          <a:bodyPr bIns="0" lIns="0" rIns="0" rtlCol="0" tIns="0" wrap="square"/>
          <a:p/>
        </p:txBody>
      </p:sp>
      <p:sp>
        <p:nvSpPr>
          <p:cNvPr id="1048781" name="object 88"/>
          <p:cNvSpPr/>
          <p:nvPr/>
        </p:nvSpPr>
        <p:spPr>
          <a:xfrm>
            <a:off x="3723640" y="5902325"/>
            <a:ext cx="530860" cy="527050"/>
          </a:xfrm>
          <a:prstGeom prst="rect"/>
          <a:blipFill>
            <a:blip xmlns:r="http://schemas.openxmlformats.org/officeDocument/2006/relationships" r:embed="rId42" cstate="print"/>
            <a:stretch>
              <a:fillRect/>
            </a:stretch>
          </a:blipFill>
        </p:spPr>
        <p:txBody>
          <a:bodyPr bIns="0" lIns="0" rIns="0" rtlCol="0" tIns="0" wrap="square"/>
          <a:p/>
        </p:txBody>
      </p:sp>
      <p:sp>
        <p:nvSpPr>
          <p:cNvPr id="1048782" name="object 89"/>
          <p:cNvSpPr/>
          <p:nvPr/>
        </p:nvSpPr>
        <p:spPr>
          <a:xfrm>
            <a:off x="3707993" y="5886321"/>
            <a:ext cx="455295" cy="450850"/>
          </a:xfrm>
          <a:custGeom>
            <a:avLst/>
            <a:ahLst/>
            <a:rect l="l" t="t" r="r" b="b"/>
            <a:pathLst>
              <a:path w="455295" h="450850">
                <a:moveTo>
                  <a:pt x="237426" y="0"/>
                </a:moveTo>
                <a:lnTo>
                  <a:pt x="189242" y="1659"/>
                </a:lnTo>
                <a:lnTo>
                  <a:pt x="128993" y="22732"/>
                </a:lnTo>
                <a:lnTo>
                  <a:pt x="80975" y="56050"/>
                </a:lnTo>
                <a:lnTo>
                  <a:pt x="49415" y="90068"/>
                </a:lnTo>
                <a:lnTo>
                  <a:pt x="25095" y="133968"/>
                </a:lnTo>
                <a:lnTo>
                  <a:pt x="8572" y="172534"/>
                </a:lnTo>
                <a:lnTo>
                  <a:pt x="7962" y="190287"/>
                </a:lnTo>
                <a:lnTo>
                  <a:pt x="5378" y="205115"/>
                </a:lnTo>
                <a:lnTo>
                  <a:pt x="4260" y="209682"/>
                </a:lnTo>
                <a:lnTo>
                  <a:pt x="0" y="449261"/>
                </a:lnTo>
                <a:lnTo>
                  <a:pt x="244716" y="450651"/>
                </a:lnTo>
                <a:lnTo>
                  <a:pt x="294474" y="440072"/>
                </a:lnTo>
                <a:lnTo>
                  <a:pt x="343357" y="418124"/>
                </a:lnTo>
                <a:lnTo>
                  <a:pt x="392772" y="380958"/>
                </a:lnTo>
                <a:lnTo>
                  <a:pt x="430021" y="329013"/>
                </a:lnTo>
                <a:lnTo>
                  <a:pt x="451091" y="268758"/>
                </a:lnTo>
                <a:lnTo>
                  <a:pt x="454685" y="238236"/>
                </a:lnTo>
                <a:lnTo>
                  <a:pt x="454596" y="204042"/>
                </a:lnTo>
                <a:lnTo>
                  <a:pt x="442518" y="149995"/>
                </a:lnTo>
                <a:lnTo>
                  <a:pt x="421271" y="105129"/>
                </a:lnTo>
                <a:lnTo>
                  <a:pt x="389775" y="63150"/>
                </a:lnTo>
                <a:lnTo>
                  <a:pt x="353923" y="37787"/>
                </a:lnTo>
                <a:lnTo>
                  <a:pt x="336524" y="28253"/>
                </a:lnTo>
                <a:lnTo>
                  <a:pt x="322872" y="19856"/>
                </a:lnTo>
                <a:lnTo>
                  <a:pt x="304164" y="11635"/>
                </a:lnTo>
                <a:lnTo>
                  <a:pt x="280377" y="3587"/>
                </a:lnTo>
                <a:lnTo>
                  <a:pt x="261480" y="439"/>
                </a:lnTo>
                <a:lnTo>
                  <a:pt x="237426" y="0"/>
                </a:lnTo>
                <a:close/>
              </a:path>
            </a:pathLst>
          </a:custGeom>
          <a:solidFill>
            <a:srgbClr val="DB5B31"/>
          </a:solidFill>
        </p:spPr>
        <p:txBody>
          <a:bodyPr bIns="0" lIns="0" rIns="0" rtlCol="0" tIns="0" wrap="square"/>
          <a:p/>
        </p:txBody>
      </p:sp>
      <p:sp>
        <p:nvSpPr>
          <p:cNvPr id="1048783" name="object 90"/>
          <p:cNvSpPr/>
          <p:nvPr/>
        </p:nvSpPr>
        <p:spPr>
          <a:xfrm>
            <a:off x="3819525" y="5941059"/>
            <a:ext cx="391795" cy="389254"/>
          </a:xfrm>
          <a:prstGeom prst="rect"/>
          <a:blipFill>
            <a:blip xmlns:r="http://schemas.openxmlformats.org/officeDocument/2006/relationships" r:embed="rId43" cstate="print"/>
            <a:stretch>
              <a:fillRect/>
            </a:stretch>
          </a:blipFill>
        </p:spPr>
        <p:txBody>
          <a:bodyPr bIns="0" lIns="0" rIns="0" rtlCol="0" tIns="0" wrap="square"/>
          <a:p/>
        </p:txBody>
      </p:sp>
      <p:sp>
        <p:nvSpPr>
          <p:cNvPr id="1048784" name="object 91"/>
          <p:cNvSpPr/>
          <p:nvPr/>
        </p:nvSpPr>
        <p:spPr>
          <a:xfrm>
            <a:off x="3803980" y="5925536"/>
            <a:ext cx="316230" cy="313055"/>
          </a:xfrm>
          <a:custGeom>
            <a:avLst/>
            <a:ahLst/>
            <a:rect l="l" t="t" r="r" b="b"/>
            <a:pathLst>
              <a:path w="316229" h="313054">
                <a:moveTo>
                  <a:pt x="164947" y="0"/>
                </a:moveTo>
                <a:lnTo>
                  <a:pt x="113703" y="7058"/>
                </a:lnTo>
                <a:lnTo>
                  <a:pt x="68097" y="28867"/>
                </a:lnTo>
                <a:lnTo>
                  <a:pt x="34391" y="62571"/>
                </a:lnTo>
                <a:lnTo>
                  <a:pt x="11798" y="105561"/>
                </a:lnTo>
                <a:lnTo>
                  <a:pt x="5600" y="132153"/>
                </a:lnTo>
                <a:lnTo>
                  <a:pt x="4216" y="147172"/>
                </a:lnTo>
                <a:lnTo>
                  <a:pt x="5041" y="147999"/>
                </a:lnTo>
                <a:lnTo>
                  <a:pt x="0" y="311932"/>
                </a:lnTo>
                <a:lnTo>
                  <a:pt x="169887" y="312835"/>
                </a:lnTo>
                <a:lnTo>
                  <a:pt x="224040" y="297762"/>
                </a:lnTo>
                <a:lnTo>
                  <a:pt x="272681" y="264417"/>
                </a:lnTo>
                <a:lnTo>
                  <a:pt x="298551" y="228348"/>
                </a:lnTo>
                <a:lnTo>
                  <a:pt x="313194" y="186514"/>
                </a:lnTo>
                <a:lnTo>
                  <a:pt x="315696" y="165326"/>
                </a:lnTo>
                <a:lnTo>
                  <a:pt x="315645" y="141588"/>
                </a:lnTo>
                <a:lnTo>
                  <a:pt x="307276" y="104072"/>
                </a:lnTo>
                <a:lnTo>
                  <a:pt x="282460" y="59216"/>
                </a:lnTo>
                <a:lnTo>
                  <a:pt x="255269" y="32026"/>
                </a:lnTo>
                <a:lnTo>
                  <a:pt x="233718" y="19587"/>
                </a:lnTo>
                <a:lnTo>
                  <a:pt x="224256" y="13761"/>
                </a:lnTo>
                <a:lnTo>
                  <a:pt x="211264" y="8059"/>
                </a:lnTo>
                <a:lnTo>
                  <a:pt x="194754" y="2480"/>
                </a:lnTo>
                <a:lnTo>
                  <a:pt x="181635" y="298"/>
                </a:lnTo>
                <a:lnTo>
                  <a:pt x="164947" y="0"/>
                </a:lnTo>
                <a:close/>
              </a:path>
              <a:path w="316229" h="313054">
                <a:moveTo>
                  <a:pt x="800" y="143751"/>
                </a:moveTo>
                <a:lnTo>
                  <a:pt x="4178" y="147589"/>
                </a:lnTo>
                <a:lnTo>
                  <a:pt x="4216" y="147172"/>
                </a:lnTo>
                <a:lnTo>
                  <a:pt x="800" y="143751"/>
                </a:lnTo>
                <a:close/>
              </a:path>
            </a:pathLst>
          </a:custGeom>
          <a:solidFill>
            <a:srgbClr val="FDFDFD"/>
          </a:solidFill>
        </p:spPr>
        <p:txBody>
          <a:bodyPr bIns="0" lIns="0" rIns="0" rtlCol="0" tIns="0" wrap="square"/>
          <a:p/>
        </p:txBody>
      </p:sp>
      <p:sp>
        <p:nvSpPr>
          <p:cNvPr id="1048785" name="object 92"/>
          <p:cNvSpPr/>
          <p:nvPr/>
        </p:nvSpPr>
        <p:spPr>
          <a:xfrm>
            <a:off x="3870959" y="5998845"/>
            <a:ext cx="285750" cy="283845"/>
          </a:xfrm>
          <a:prstGeom prst="rect"/>
          <a:blipFill>
            <a:blip xmlns:r="http://schemas.openxmlformats.org/officeDocument/2006/relationships" r:embed="rId44" cstate="print"/>
            <a:stretch>
              <a:fillRect/>
            </a:stretch>
          </a:blipFill>
        </p:spPr>
        <p:txBody>
          <a:bodyPr bIns="0" lIns="0" rIns="0" rtlCol="0" tIns="0" wrap="square"/>
          <a:p/>
        </p:txBody>
      </p:sp>
      <p:sp>
        <p:nvSpPr>
          <p:cNvPr id="1048786" name="object 93"/>
          <p:cNvSpPr/>
          <p:nvPr/>
        </p:nvSpPr>
        <p:spPr>
          <a:xfrm>
            <a:off x="3855249" y="5982751"/>
            <a:ext cx="209550" cy="207645"/>
          </a:xfrm>
          <a:custGeom>
            <a:avLst/>
            <a:ahLst/>
            <a:rect l="l" t="t" r="r" b="b"/>
            <a:pathLst>
              <a:path w="209550" h="207645">
                <a:moveTo>
                  <a:pt x="96710" y="0"/>
                </a:moveTo>
                <a:lnTo>
                  <a:pt x="51308" y="15012"/>
                </a:lnTo>
                <a:lnTo>
                  <a:pt x="19443" y="42368"/>
                </a:lnTo>
                <a:lnTo>
                  <a:pt x="1650" y="83799"/>
                </a:lnTo>
                <a:lnTo>
                  <a:pt x="0" y="97848"/>
                </a:lnTo>
                <a:lnTo>
                  <a:pt x="25" y="113584"/>
                </a:lnTo>
                <a:lnTo>
                  <a:pt x="15316" y="159092"/>
                </a:lnTo>
                <a:lnTo>
                  <a:pt x="46278" y="190058"/>
                </a:lnTo>
                <a:lnTo>
                  <a:pt x="54292" y="194436"/>
                </a:lnTo>
                <a:lnTo>
                  <a:pt x="60566" y="198295"/>
                </a:lnTo>
                <a:lnTo>
                  <a:pt x="69176" y="202072"/>
                </a:lnTo>
                <a:lnTo>
                  <a:pt x="80111" y="205765"/>
                </a:lnTo>
                <a:lnTo>
                  <a:pt x="88811" y="207206"/>
                </a:lnTo>
                <a:lnTo>
                  <a:pt x="99872" y="207398"/>
                </a:lnTo>
                <a:lnTo>
                  <a:pt x="122059" y="206615"/>
                </a:lnTo>
                <a:lnTo>
                  <a:pt x="164096" y="188225"/>
                </a:lnTo>
                <a:lnTo>
                  <a:pt x="192608" y="156323"/>
                </a:lnTo>
                <a:lnTo>
                  <a:pt x="205562" y="119726"/>
                </a:lnTo>
                <a:lnTo>
                  <a:pt x="206488" y="109777"/>
                </a:lnTo>
                <a:lnTo>
                  <a:pt x="205930" y="109221"/>
                </a:lnTo>
                <a:lnTo>
                  <a:pt x="209346" y="537"/>
                </a:lnTo>
                <a:lnTo>
                  <a:pt x="96710" y="0"/>
                </a:lnTo>
                <a:close/>
              </a:path>
              <a:path w="209550" h="207645">
                <a:moveTo>
                  <a:pt x="206514" y="109491"/>
                </a:moveTo>
                <a:lnTo>
                  <a:pt x="206488" y="109777"/>
                </a:lnTo>
                <a:lnTo>
                  <a:pt x="208749" y="112035"/>
                </a:lnTo>
                <a:lnTo>
                  <a:pt x="206514" y="109491"/>
                </a:lnTo>
                <a:close/>
              </a:path>
            </a:pathLst>
          </a:custGeom>
          <a:solidFill>
            <a:srgbClr val="DB5B31"/>
          </a:solidFill>
        </p:spPr>
        <p:txBody>
          <a:bodyPr bIns="0" lIns="0" rIns="0" rtlCol="0" tIns="0" wrap="square"/>
          <a:p/>
        </p:txBody>
      </p:sp>
      <p:sp>
        <p:nvSpPr>
          <p:cNvPr id="1048787" name="object 94"/>
          <p:cNvSpPr/>
          <p:nvPr/>
        </p:nvSpPr>
        <p:spPr>
          <a:xfrm>
            <a:off x="2840354" y="2388235"/>
            <a:ext cx="1229995" cy="565785"/>
          </a:xfrm>
          <a:prstGeom prst="rect"/>
          <a:blipFill>
            <a:blip xmlns:r="http://schemas.openxmlformats.org/officeDocument/2006/relationships" r:embed="rId45" cstate="print"/>
            <a:stretch>
              <a:fillRect/>
            </a:stretch>
          </a:blipFill>
        </p:spPr>
        <p:txBody>
          <a:bodyPr bIns="0" lIns="0" rIns="0" rtlCol="0" tIns="0" wrap="square"/>
          <a:p/>
        </p:txBody>
      </p:sp>
      <p:sp>
        <p:nvSpPr>
          <p:cNvPr id="1048788" name="object 95"/>
          <p:cNvSpPr/>
          <p:nvPr/>
        </p:nvSpPr>
        <p:spPr>
          <a:xfrm>
            <a:off x="2824670" y="2372626"/>
            <a:ext cx="1154430" cy="489584"/>
          </a:xfrm>
          <a:custGeom>
            <a:avLst/>
            <a:ahLst/>
            <a:rect l="l" t="t" r="r" b="b"/>
            <a:pathLst>
              <a:path w="1154429" h="489585">
                <a:moveTo>
                  <a:pt x="837080" y="28714"/>
                </a:moveTo>
                <a:lnTo>
                  <a:pt x="788314" y="28714"/>
                </a:lnTo>
                <a:lnTo>
                  <a:pt x="1122019" y="489267"/>
                </a:lnTo>
                <a:lnTo>
                  <a:pt x="1153998" y="466102"/>
                </a:lnTo>
                <a:lnTo>
                  <a:pt x="837080" y="28714"/>
                </a:lnTo>
                <a:close/>
              </a:path>
              <a:path w="1154429" h="489585">
                <a:moveTo>
                  <a:pt x="819607" y="0"/>
                </a:moveTo>
                <a:lnTo>
                  <a:pt x="18491" y="9080"/>
                </a:lnTo>
                <a:lnTo>
                  <a:pt x="0" y="37668"/>
                </a:lnTo>
                <a:lnTo>
                  <a:pt x="788314" y="28714"/>
                </a:lnTo>
                <a:lnTo>
                  <a:pt x="837080" y="28714"/>
                </a:lnTo>
                <a:lnTo>
                  <a:pt x="818032" y="2425"/>
                </a:lnTo>
                <a:lnTo>
                  <a:pt x="819607" y="0"/>
                </a:lnTo>
                <a:close/>
              </a:path>
            </a:pathLst>
          </a:custGeom>
          <a:solidFill>
            <a:srgbClr val="4B4D4F"/>
          </a:solidFill>
        </p:spPr>
        <p:txBody>
          <a:bodyPr bIns="0" lIns="0" rIns="0" rtlCol="0" tIns="0" wrap="square"/>
          <a:p/>
        </p:txBody>
      </p:sp>
      <p:sp>
        <p:nvSpPr>
          <p:cNvPr id="1048789" name="object 96"/>
          <p:cNvSpPr/>
          <p:nvPr/>
        </p:nvSpPr>
        <p:spPr>
          <a:xfrm>
            <a:off x="5568950" y="3229610"/>
            <a:ext cx="1229995" cy="565784"/>
          </a:xfrm>
          <a:prstGeom prst="rect"/>
          <a:blipFill>
            <a:blip xmlns:r="http://schemas.openxmlformats.org/officeDocument/2006/relationships" r:embed="rId46" cstate="print"/>
            <a:stretch>
              <a:fillRect/>
            </a:stretch>
          </a:blipFill>
        </p:spPr>
        <p:txBody>
          <a:bodyPr bIns="0" lIns="0" rIns="0" rtlCol="0" tIns="0" wrap="square"/>
          <a:p/>
        </p:txBody>
      </p:sp>
      <p:sp>
        <p:nvSpPr>
          <p:cNvPr id="1048790" name="object 97"/>
          <p:cNvSpPr/>
          <p:nvPr/>
        </p:nvSpPr>
        <p:spPr>
          <a:xfrm>
            <a:off x="5553316" y="3214001"/>
            <a:ext cx="1154430" cy="489584"/>
          </a:xfrm>
          <a:custGeom>
            <a:avLst/>
            <a:ahLst/>
            <a:rect l="l" t="t" r="r" b="b"/>
            <a:pathLst>
              <a:path w="1154429" h="489585">
                <a:moveTo>
                  <a:pt x="334390" y="0"/>
                </a:moveTo>
                <a:lnTo>
                  <a:pt x="335965" y="2425"/>
                </a:lnTo>
                <a:lnTo>
                  <a:pt x="0" y="466102"/>
                </a:lnTo>
                <a:lnTo>
                  <a:pt x="31978" y="489267"/>
                </a:lnTo>
                <a:lnTo>
                  <a:pt x="365683" y="28714"/>
                </a:lnTo>
                <a:lnTo>
                  <a:pt x="1148206" y="28714"/>
                </a:lnTo>
                <a:lnTo>
                  <a:pt x="1135506" y="9080"/>
                </a:lnTo>
                <a:lnTo>
                  <a:pt x="334390" y="0"/>
                </a:lnTo>
                <a:close/>
              </a:path>
              <a:path w="1154429" h="489585">
                <a:moveTo>
                  <a:pt x="1148206" y="28714"/>
                </a:moveTo>
                <a:lnTo>
                  <a:pt x="365683" y="28714"/>
                </a:lnTo>
                <a:lnTo>
                  <a:pt x="1153998" y="37668"/>
                </a:lnTo>
                <a:lnTo>
                  <a:pt x="1148206" y="28714"/>
                </a:lnTo>
                <a:close/>
              </a:path>
            </a:pathLst>
          </a:custGeom>
          <a:solidFill>
            <a:srgbClr val="4B4D4F"/>
          </a:solidFill>
        </p:spPr>
        <p:txBody>
          <a:bodyPr bIns="0" lIns="0" rIns="0" rtlCol="0" tIns="0" wrap="square"/>
          <a:p/>
        </p:txBody>
      </p:sp>
      <p:sp>
        <p:nvSpPr>
          <p:cNvPr id="1048791" name="object 98"/>
          <p:cNvSpPr txBox="1"/>
          <p:nvPr/>
        </p:nvSpPr>
        <p:spPr>
          <a:xfrm>
            <a:off x="5881218" y="1462683"/>
            <a:ext cx="3216910" cy="1155700"/>
          </a:xfrm>
          <a:prstGeom prst="rect"/>
        </p:spPr>
        <p:txBody>
          <a:bodyPr bIns="0" lIns="0" rIns="0" rtlCol="0" tIns="0" vert="horz" wrap="square">
            <a:spAutoFit/>
          </a:bodyPr>
          <a:p>
            <a:pPr marL="12700">
              <a:lnSpc>
                <a:spcPct val="100000"/>
              </a:lnSpc>
            </a:pPr>
            <a:r>
              <a:rPr altLang="en-US" dirty="0" lang="zh-CN">
                <a:solidFill>
                  <a:srgbClr val="4B4D4F"/>
                </a:solidFill>
                <a:latin typeface="黑体"/>
                <a:cs typeface="黑体"/>
              </a:rPr>
              <a:t>“三减三健”专项行动</a:t>
            </a:r>
            <a:endParaRPr dirty="0" sz="1800">
              <a:latin typeface="Times New Roman"/>
              <a:cs typeface="Times New Roman"/>
            </a:endParaRPr>
          </a:p>
          <a:p>
            <a:pPr>
              <a:lnSpc>
                <a:spcPct val="100000"/>
              </a:lnSpc>
            </a:pPr>
            <a:endParaRPr dirty="0" sz="1800">
              <a:latin typeface="Times New Roman"/>
              <a:cs typeface="Times New Roman"/>
            </a:endParaRPr>
          </a:p>
          <a:p>
            <a:pPr>
              <a:lnSpc>
                <a:spcPct val="100000"/>
              </a:lnSpc>
              <a:spcBef>
                <a:spcPts val="0"/>
              </a:spcBef>
            </a:pPr>
            <a:endParaRPr dirty="0" sz="2300">
              <a:latin typeface="Times New Roman"/>
              <a:cs typeface="Times New Roman"/>
            </a:endParaRPr>
          </a:p>
          <a:p>
            <a:pPr marL="916305">
              <a:lnSpc>
                <a:spcPts val="2155"/>
              </a:lnSpc>
            </a:pPr>
            <a:r>
              <a:rPr altLang="en-US" dirty="0" lang="zh-CN">
                <a:solidFill>
                  <a:srgbClr val="4B4D4F"/>
                </a:solidFill>
                <a:latin typeface="黑体"/>
                <a:cs typeface="黑体"/>
              </a:rPr>
              <a:t>强化慢性病全程管理</a:t>
            </a:r>
            <a:endParaRPr dirty="0" sz="1800">
              <a:latin typeface="黑体"/>
              <a:cs typeface="黑体"/>
            </a:endParaRPr>
          </a:p>
        </p:txBody>
      </p:sp>
      <p:sp>
        <p:nvSpPr>
          <p:cNvPr id="1048792" name="object 99"/>
          <p:cNvSpPr txBox="1"/>
          <p:nvPr/>
        </p:nvSpPr>
        <p:spPr>
          <a:xfrm>
            <a:off x="30438" y="5754910"/>
            <a:ext cx="3091703" cy="282129"/>
          </a:xfrm>
          <a:prstGeom prst="rect"/>
        </p:spPr>
        <p:txBody>
          <a:bodyPr bIns="0" lIns="0" rIns="0" rtlCol="0" tIns="0" vert="horz" wrap="square">
            <a:spAutoFit/>
          </a:bodyPr>
          <a:p>
            <a:pPr marL="12700">
              <a:lnSpc>
                <a:spcPts val="2155"/>
              </a:lnSpc>
            </a:pPr>
            <a:r>
              <a:rPr altLang="en-US" dirty="0" lang="zh-CN">
                <a:latin typeface="黑体"/>
                <a:cs typeface="黑体"/>
              </a:rPr>
              <a:t>全民总动员</a:t>
            </a:r>
            <a:r>
              <a:rPr altLang="zh-CN" dirty="0" lang="en-US">
                <a:latin typeface="黑体"/>
                <a:cs typeface="黑体"/>
              </a:rPr>
              <a:t>-</a:t>
            </a:r>
            <a:r>
              <a:rPr altLang="en-US" dirty="0" lang="zh-CN">
                <a:latin typeface="黑体"/>
                <a:cs typeface="黑体"/>
              </a:rPr>
              <a:t>健康减重十万斤</a:t>
            </a:r>
            <a:endParaRPr dirty="0" sz="1800">
              <a:latin typeface="黑体"/>
              <a:cs typeface="黑体"/>
            </a:endParaRPr>
          </a:p>
        </p:txBody>
      </p:sp>
      <p:sp>
        <p:nvSpPr>
          <p:cNvPr id="1048793" name="object 100"/>
          <p:cNvSpPr txBox="1"/>
          <p:nvPr/>
        </p:nvSpPr>
        <p:spPr>
          <a:xfrm>
            <a:off x="7130414" y="4070112"/>
            <a:ext cx="1690057" cy="564257"/>
          </a:xfrm>
          <a:prstGeom prst="rect"/>
        </p:spPr>
        <p:txBody>
          <a:bodyPr bIns="0" lIns="0" rIns="0" rtlCol="0" tIns="0" vert="horz" wrap="square">
            <a:spAutoFit/>
          </a:bodyPr>
          <a:p>
            <a:pPr marL="12700">
              <a:lnSpc>
                <a:spcPts val="2155"/>
              </a:lnSpc>
            </a:pPr>
            <a:r>
              <a:rPr altLang="en-US" dirty="0" lang="zh-CN">
                <a:solidFill>
                  <a:srgbClr val="4B4D4F"/>
                </a:solidFill>
                <a:latin typeface="黑体"/>
                <a:cs typeface="黑体"/>
              </a:rPr>
              <a:t>生命早期</a:t>
            </a:r>
            <a:r>
              <a:rPr altLang="zh-CN" dirty="0" lang="en-US">
                <a:solidFill>
                  <a:srgbClr val="4B4D4F"/>
                </a:solidFill>
                <a:latin typeface="黑体"/>
                <a:cs typeface="黑体"/>
              </a:rPr>
              <a:t>1000</a:t>
            </a:r>
            <a:r>
              <a:rPr altLang="en-US" dirty="0" lang="zh-CN">
                <a:solidFill>
                  <a:srgbClr val="4B4D4F"/>
                </a:solidFill>
                <a:latin typeface="黑体"/>
                <a:cs typeface="黑体"/>
              </a:rPr>
              <a:t>天营养干预行动</a:t>
            </a:r>
          </a:p>
        </p:txBody>
      </p:sp>
      <p:sp>
        <p:nvSpPr>
          <p:cNvPr id="1048794" name="object 101"/>
          <p:cNvSpPr txBox="1"/>
          <p:nvPr/>
        </p:nvSpPr>
        <p:spPr>
          <a:xfrm>
            <a:off x="665136" y="4377558"/>
            <a:ext cx="1662113" cy="282129"/>
          </a:xfrm>
          <a:prstGeom prst="rect"/>
        </p:spPr>
        <p:txBody>
          <a:bodyPr bIns="0" lIns="0" rIns="0" rtlCol="0" tIns="0" vert="horz" wrap="square">
            <a:spAutoFit/>
          </a:bodyPr>
          <a:p>
            <a:pPr marL="12700">
              <a:lnSpc>
                <a:spcPts val="2155"/>
              </a:lnSpc>
            </a:pPr>
            <a:r>
              <a:rPr altLang="en-US" dirty="0" lang="zh-CN">
                <a:solidFill>
                  <a:srgbClr val="4B4D4F"/>
                </a:solidFill>
                <a:latin typeface="黑体"/>
                <a:cs typeface="黑体"/>
              </a:rPr>
              <a:t>集体性健身活动</a:t>
            </a:r>
            <a:endParaRPr dirty="0" sz="1800">
              <a:latin typeface="黑体"/>
              <a:cs typeface="黑体"/>
            </a:endParaRPr>
          </a:p>
        </p:txBody>
      </p:sp>
      <p:sp>
        <p:nvSpPr>
          <p:cNvPr id="1048795" name="object 102"/>
          <p:cNvSpPr txBox="1"/>
          <p:nvPr/>
        </p:nvSpPr>
        <p:spPr>
          <a:xfrm>
            <a:off x="1034414" y="2057161"/>
            <a:ext cx="1854200" cy="254000"/>
          </a:xfrm>
          <a:prstGeom prst="rect"/>
        </p:spPr>
        <p:txBody>
          <a:bodyPr bIns="0" lIns="0" rIns="0" rtlCol="0" tIns="0" vert="horz" wrap="square">
            <a:spAutoFit/>
          </a:bodyPr>
          <a:p>
            <a:pPr marL="12700">
              <a:lnSpc>
                <a:spcPts val="2155"/>
              </a:lnSpc>
            </a:pPr>
            <a:r>
              <a:rPr dirty="0" sz="1800" err="1">
                <a:solidFill>
                  <a:srgbClr val="4B4D4F"/>
                </a:solidFill>
                <a:latin typeface="黑体"/>
                <a:cs typeface="黑体"/>
              </a:rPr>
              <a:t>健康知识</a:t>
            </a:r>
            <a:r>
              <a:rPr altLang="en-US" dirty="0" sz="1800" lang="zh-CN">
                <a:solidFill>
                  <a:srgbClr val="4B4D4F"/>
                </a:solidFill>
                <a:latin typeface="黑体"/>
                <a:cs typeface="黑体"/>
              </a:rPr>
              <a:t>宣传</a:t>
            </a:r>
            <a:endParaRPr dirty="0" sz="1800">
              <a:latin typeface="黑体"/>
              <a:cs typeface="黑体"/>
            </a:endParaRPr>
          </a:p>
        </p:txBody>
      </p:sp>
      <p:sp>
        <p:nvSpPr>
          <p:cNvPr id="1048796" name="object 103"/>
          <p:cNvSpPr/>
          <p:nvPr/>
        </p:nvSpPr>
        <p:spPr>
          <a:xfrm>
            <a:off x="4626609" y="1652904"/>
            <a:ext cx="1231900" cy="565150"/>
          </a:xfrm>
          <a:prstGeom prst="rect"/>
          <a:blipFill>
            <a:blip xmlns:r="http://schemas.openxmlformats.org/officeDocument/2006/relationships" r:embed="rId47" cstate="print"/>
            <a:stretch>
              <a:fillRect/>
            </a:stretch>
          </a:blipFill>
        </p:spPr>
        <p:txBody>
          <a:bodyPr bIns="0" lIns="0" rIns="0" rtlCol="0" tIns="0" wrap="square"/>
          <a:p/>
        </p:txBody>
      </p:sp>
      <p:sp>
        <p:nvSpPr>
          <p:cNvPr id="1048797" name="object 104"/>
          <p:cNvSpPr/>
          <p:nvPr/>
        </p:nvSpPr>
        <p:spPr>
          <a:xfrm>
            <a:off x="4610976" y="1637233"/>
            <a:ext cx="1156335" cy="488950"/>
          </a:xfrm>
          <a:custGeom>
            <a:avLst/>
            <a:ahLst/>
            <a:rect l="l" t="t" r="r" b="b"/>
            <a:pathLst>
              <a:path w="1156335" h="488950">
                <a:moveTo>
                  <a:pt x="333959" y="0"/>
                </a:moveTo>
                <a:lnTo>
                  <a:pt x="335546" y="2438"/>
                </a:lnTo>
                <a:lnTo>
                  <a:pt x="0" y="465543"/>
                </a:lnTo>
                <a:lnTo>
                  <a:pt x="32118" y="488823"/>
                </a:lnTo>
                <a:lnTo>
                  <a:pt x="365404" y="28841"/>
                </a:lnTo>
                <a:lnTo>
                  <a:pt x="1148576" y="28841"/>
                </a:lnTo>
                <a:lnTo>
                  <a:pt x="1137196" y="11328"/>
                </a:lnTo>
                <a:lnTo>
                  <a:pt x="333959" y="0"/>
                </a:lnTo>
                <a:close/>
              </a:path>
              <a:path w="1156335" h="488950">
                <a:moveTo>
                  <a:pt x="1148576" y="28841"/>
                </a:moveTo>
                <a:lnTo>
                  <a:pt x="365404" y="28841"/>
                </a:lnTo>
                <a:lnTo>
                  <a:pt x="1155814" y="39979"/>
                </a:lnTo>
                <a:lnTo>
                  <a:pt x="1148576" y="28841"/>
                </a:lnTo>
                <a:close/>
              </a:path>
            </a:pathLst>
          </a:custGeom>
          <a:solidFill>
            <a:srgbClr val="4B4D4F"/>
          </a:solidFill>
        </p:spPr>
        <p:txBody>
          <a:bodyPr bIns="0" lIns="0" rIns="0" rtlCol="0" tIns="0" wrap="square"/>
          <a:p/>
        </p:txBody>
      </p:sp>
      <p:sp>
        <p:nvSpPr>
          <p:cNvPr id="1048798" name="object 105"/>
          <p:cNvSpPr txBox="1"/>
          <p:nvPr/>
        </p:nvSpPr>
        <p:spPr>
          <a:xfrm>
            <a:off x="6922134" y="5197237"/>
            <a:ext cx="1397000" cy="254000"/>
          </a:xfrm>
          <a:prstGeom prst="rect"/>
        </p:spPr>
        <p:txBody>
          <a:bodyPr bIns="0" lIns="0" rIns="0" rtlCol="0" tIns="0" vert="horz" wrap="square">
            <a:spAutoFit/>
          </a:bodyPr>
          <a:p>
            <a:pPr marL="12700">
              <a:lnSpc>
                <a:spcPts val="2155"/>
              </a:lnSpc>
            </a:pPr>
            <a:r>
              <a:rPr altLang="en-US" dirty="0" sz="1800" lang="zh-CN">
                <a:latin typeface="黑体"/>
                <a:cs typeface="黑体"/>
              </a:rPr>
              <a:t>营在校园</a:t>
            </a:r>
            <a:endParaRPr dirty="0" sz="1800">
              <a:latin typeface="黑体"/>
              <a:cs typeface="黑体"/>
            </a:endParaRPr>
          </a:p>
        </p:txBody>
      </p:sp>
      <p:sp>
        <p:nvSpPr>
          <p:cNvPr id="1048799" name="object 107"/>
          <p:cNvSpPr txBox="1"/>
          <p:nvPr/>
        </p:nvSpPr>
        <p:spPr>
          <a:xfrm>
            <a:off x="8255634" y="6486525"/>
            <a:ext cx="180340" cy="355600"/>
          </a:xfrm>
          <a:prstGeom prst="rect"/>
        </p:spPr>
        <p:txBody>
          <a:bodyPr bIns="0" lIns="0" rIns="0" rtlCol="0" tIns="0" vert="horz" wrap="square">
            <a:spAutoFit/>
          </a:bodyPr>
          <a:p>
            <a:pPr marL="12700">
              <a:lnSpc>
                <a:spcPct val="100000"/>
              </a:lnSpc>
            </a:pPr>
            <a:r>
              <a:rPr dirty="0" sz="1200" spc="-5">
                <a:solidFill>
                  <a:srgbClr val="898989"/>
                </a:solidFill>
                <a:latin typeface="Calibri"/>
                <a:cs typeface="Calibri"/>
              </a:rPr>
              <a:t>21</a:t>
            </a:r>
            <a:endParaRPr sz="1200">
              <a:latin typeface="Calibri"/>
              <a:cs typeface="Calibri"/>
            </a:endParaRPr>
          </a:p>
        </p:txBody>
      </p:sp>
      <p:sp>
        <p:nvSpPr>
          <p:cNvPr id="1048800" name="矩形 107"/>
          <p:cNvSpPr/>
          <p:nvPr/>
        </p:nvSpPr>
        <p:spPr>
          <a:xfrm>
            <a:off x="6700893" y="3041709"/>
            <a:ext cx="2252027" cy="646331"/>
          </a:xfrm>
          <a:prstGeom prst="rect"/>
        </p:spPr>
        <p:txBody>
          <a:bodyPr wrap="square">
            <a:spAutoFit/>
          </a:bodyPr>
          <a:p>
            <a:r>
              <a:rPr altLang="en-US" dirty="0" lang="zh-CN"/>
              <a:t>京津冀妇幼营养与学生健康高峰论坛</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801" name="Rectangle 2"/>
          <p:cNvSpPr txBox="1">
            <a:spLocks noChangeArrowheads="1"/>
          </p:cNvSpPr>
          <p:nvPr/>
        </p:nvSpPr>
        <p:spPr bwMode="auto">
          <a:xfrm>
            <a:off x="755576" y="236538"/>
            <a:ext cx="7988134" cy="647700"/>
          </a:xfrm>
          <a:prstGeom prst="rect"/>
          <a:noFill/>
          <a:ln>
            <a:noFill/>
          </a:ln>
          <a:effectLst/>
        </p:spPr>
        <p:txBody>
          <a:bodyPr anchor="ctr" bIns="45715" lIns="91430" rIns="91430" tIns="45715"/>
          <a:lstStyle>
            <a:lvl1pPr algn="l" eaLnBrk="0" fontAlgn="base" hangingPunct="0" rtl="0">
              <a:spcBef>
                <a:spcPct val="0"/>
              </a:spcBef>
              <a:spcAft>
                <a:spcPct val="0"/>
              </a:spcAft>
              <a:defRPr sz="3200">
                <a:solidFill>
                  <a:schemeClr val="bg1"/>
                </a:solidFill>
                <a:latin typeface="微软雅黑" pitchFamily="34" charset="-122"/>
                <a:ea typeface="微软雅黑" pitchFamily="34" charset="-122"/>
                <a:cs typeface="+mj-cs"/>
              </a:defRPr>
            </a:lvl1pPr>
            <a:lvl2pPr algn="l" eaLnBrk="0" fontAlgn="base" hangingPunct="0" rtl="0">
              <a:spcBef>
                <a:spcPct val="0"/>
              </a:spcBef>
              <a:spcAft>
                <a:spcPct val="0"/>
              </a:spcAft>
              <a:defRPr sz="3200">
                <a:solidFill>
                  <a:schemeClr val="bg1"/>
                </a:solidFill>
                <a:latin typeface="微软雅黑" pitchFamily="34" charset="-122"/>
                <a:ea typeface="微软雅黑" pitchFamily="34" charset="-122"/>
              </a:defRPr>
            </a:lvl2pPr>
            <a:lvl3pPr algn="l" eaLnBrk="0" fontAlgn="base" hangingPunct="0" rtl="0">
              <a:spcBef>
                <a:spcPct val="0"/>
              </a:spcBef>
              <a:spcAft>
                <a:spcPct val="0"/>
              </a:spcAft>
              <a:defRPr sz="3200">
                <a:solidFill>
                  <a:schemeClr val="bg1"/>
                </a:solidFill>
                <a:latin typeface="微软雅黑" pitchFamily="34" charset="-122"/>
                <a:ea typeface="微软雅黑" pitchFamily="34" charset="-122"/>
              </a:defRPr>
            </a:lvl3pPr>
            <a:lvl4pPr algn="l" eaLnBrk="0" fontAlgn="base" hangingPunct="0" rtl="0">
              <a:spcBef>
                <a:spcPct val="0"/>
              </a:spcBef>
              <a:spcAft>
                <a:spcPct val="0"/>
              </a:spcAft>
              <a:defRPr sz="3200">
                <a:solidFill>
                  <a:schemeClr val="bg1"/>
                </a:solidFill>
                <a:latin typeface="微软雅黑" pitchFamily="34" charset="-122"/>
                <a:ea typeface="微软雅黑" pitchFamily="34" charset="-122"/>
              </a:defRPr>
            </a:lvl4pPr>
            <a:lvl5pPr algn="l" eaLnBrk="0" fontAlgn="base" hangingPunct="0" rtl="0">
              <a:spcBef>
                <a:spcPct val="0"/>
              </a:spcBef>
              <a:spcAft>
                <a:spcPct val="0"/>
              </a:spcAft>
              <a:defRPr sz="3200">
                <a:solidFill>
                  <a:schemeClr val="bg1"/>
                </a:solidFill>
                <a:latin typeface="微软雅黑" pitchFamily="34" charset="-122"/>
                <a:ea typeface="微软雅黑" pitchFamily="34" charset="-122"/>
              </a:defRPr>
            </a:lvl5pPr>
            <a:lvl6pPr algn="l" fontAlgn="base" marL="457200" rtl="0">
              <a:spcBef>
                <a:spcPct val="0"/>
              </a:spcBef>
              <a:spcAft>
                <a:spcPct val="0"/>
              </a:spcAft>
              <a:defRPr sz="2800">
                <a:solidFill>
                  <a:schemeClr val="bg1"/>
                </a:solidFill>
                <a:latin typeface="Arial" charset="0"/>
                <a:ea typeface="黑体" pitchFamily="49" charset="-122"/>
              </a:defRPr>
            </a:lvl6pPr>
            <a:lvl7pPr algn="l" fontAlgn="base" marL="914400" rtl="0">
              <a:spcBef>
                <a:spcPct val="0"/>
              </a:spcBef>
              <a:spcAft>
                <a:spcPct val="0"/>
              </a:spcAft>
              <a:defRPr sz="2800">
                <a:solidFill>
                  <a:schemeClr val="bg1"/>
                </a:solidFill>
                <a:latin typeface="Arial" charset="0"/>
                <a:ea typeface="黑体" pitchFamily="49" charset="-122"/>
              </a:defRPr>
            </a:lvl7pPr>
            <a:lvl8pPr algn="l" fontAlgn="base" marL="1371600" rtl="0">
              <a:spcBef>
                <a:spcPct val="0"/>
              </a:spcBef>
              <a:spcAft>
                <a:spcPct val="0"/>
              </a:spcAft>
              <a:defRPr sz="2800">
                <a:solidFill>
                  <a:schemeClr val="bg1"/>
                </a:solidFill>
                <a:latin typeface="Arial" charset="0"/>
                <a:ea typeface="黑体" pitchFamily="49" charset="-122"/>
              </a:defRPr>
            </a:lvl8pPr>
            <a:lvl9pPr algn="l" fontAlgn="base" marL="1828800" rtl="0">
              <a:spcBef>
                <a:spcPct val="0"/>
              </a:spcBef>
              <a:spcAft>
                <a:spcPct val="0"/>
              </a:spcAft>
              <a:defRPr sz="2800">
                <a:solidFill>
                  <a:schemeClr val="bg1"/>
                </a:solidFill>
                <a:latin typeface="Arial" charset="0"/>
                <a:ea typeface="黑体" pitchFamily="49" charset="-122"/>
              </a:defRPr>
            </a:lvl9pPr>
          </a:lstStyle>
          <a:p>
            <a:pPr eaLnBrk="1" hangingPunct="1"/>
            <a:r>
              <a:rPr altLang="zh-CN" b="1" dirty="0" lang="en-US">
                <a:solidFill>
                  <a:srgbClr val="C0504D"/>
                </a:solidFill>
                <a:latin typeface="Arial" panose="020B0604020202020204" pitchFamily="34" charset="0"/>
                <a:ea typeface="黑体" panose="02010609060101010101" pitchFamily="49" charset="-122"/>
                <a:cs typeface="+mn-cs"/>
              </a:rPr>
              <a:t>3.</a:t>
            </a:r>
            <a:r>
              <a:rPr altLang="en-US" b="1" dirty="0" lang="zh-CN">
                <a:solidFill>
                  <a:srgbClr val="C0504D"/>
                </a:solidFill>
                <a:latin typeface="Arial" panose="020B0604020202020204" pitchFamily="34" charset="0"/>
                <a:ea typeface="黑体" panose="02010609060101010101" pitchFamily="49" charset="-122"/>
                <a:cs typeface="+mn-cs"/>
              </a:rPr>
              <a:t>完善智慧卫生云平台和移动医疗技术支撑</a:t>
            </a:r>
          </a:p>
        </p:txBody>
      </p:sp>
      <p:sp>
        <p:nvSpPr>
          <p:cNvPr id="1048802" name="圆角矩形 7"/>
          <p:cNvSpPr/>
          <p:nvPr/>
        </p:nvSpPr>
        <p:spPr bwMode="auto">
          <a:xfrm>
            <a:off x="6353175" y="1412875"/>
            <a:ext cx="1458913" cy="4752975"/>
          </a:xfrm>
          <a:prstGeom prst="roundRect"/>
        </p:spPr>
        <p:style>
          <a:lnRef idx="2">
            <a:schemeClr val="accent1"/>
          </a:lnRef>
          <a:fillRef idx="1">
            <a:schemeClr val="lt1"/>
          </a:fillRef>
          <a:effectRef idx="0">
            <a:schemeClr val="accent1"/>
          </a:effectRef>
          <a:fontRef idx="minor">
            <a:schemeClr val="dk1"/>
          </a:fontRef>
        </p:style>
        <p:txBody>
          <a:bodyPr anchor="ctr"/>
          <a:p>
            <a:pPr algn="ctr"/>
            <a:endParaRPr altLang="en-US" dirty="0" lang="zh-CN">
              <a:latin typeface="+mn-ea"/>
            </a:endParaRPr>
          </a:p>
        </p:txBody>
      </p:sp>
      <p:pic>
        <p:nvPicPr>
          <p:cNvPr id="2097161" name="Picture 256" descr="BS00103_"/>
          <p:cNvPicPr>
            <a:picLocks noChangeAspect="1" noChangeArrowheads="1"/>
          </p:cNvPicPr>
          <p:nvPr/>
        </p:nvPicPr>
        <p:blipFill>
          <a:blip xmlns:r="http://schemas.openxmlformats.org/officeDocument/2006/relationships" r:embed="rId1"/>
          <a:srcRect/>
          <a:stretch>
            <a:fillRect/>
          </a:stretch>
        </p:blipFill>
        <p:spPr bwMode="auto">
          <a:xfrm>
            <a:off x="501650" y="3354388"/>
            <a:ext cx="1046163" cy="962025"/>
          </a:xfrm>
          <a:prstGeom prst="rect"/>
          <a:noFill/>
          <a:ln>
            <a:noFill/>
          </a:ln>
        </p:spPr>
      </p:pic>
      <p:pic>
        <p:nvPicPr>
          <p:cNvPr id="2097162" name="Picture 256" descr="BS00103_"/>
          <p:cNvPicPr>
            <a:picLocks noChangeAspect="1" noChangeArrowheads="1"/>
          </p:cNvPicPr>
          <p:nvPr/>
        </p:nvPicPr>
        <p:blipFill>
          <a:blip xmlns:r="http://schemas.openxmlformats.org/officeDocument/2006/relationships" r:embed="rId1"/>
          <a:srcRect/>
          <a:stretch>
            <a:fillRect/>
          </a:stretch>
        </p:blipFill>
        <p:spPr bwMode="auto">
          <a:xfrm>
            <a:off x="1244600" y="2568575"/>
            <a:ext cx="769938" cy="1717675"/>
          </a:xfrm>
          <a:prstGeom prst="rect"/>
          <a:noFill/>
          <a:ln>
            <a:noFill/>
          </a:ln>
        </p:spPr>
      </p:pic>
      <p:pic>
        <p:nvPicPr>
          <p:cNvPr id="2097163" name="Picture 256" descr="BS00103_"/>
          <p:cNvPicPr>
            <a:picLocks noChangeAspect="1" noChangeArrowheads="1"/>
          </p:cNvPicPr>
          <p:nvPr/>
        </p:nvPicPr>
        <p:blipFill>
          <a:blip xmlns:r="http://schemas.openxmlformats.org/officeDocument/2006/relationships" r:embed="rId1"/>
          <a:srcRect/>
          <a:stretch>
            <a:fillRect/>
          </a:stretch>
        </p:blipFill>
        <p:spPr bwMode="auto">
          <a:xfrm>
            <a:off x="1082675" y="3911600"/>
            <a:ext cx="769938" cy="709613"/>
          </a:xfrm>
          <a:prstGeom prst="rect"/>
          <a:noFill/>
          <a:ln>
            <a:noFill/>
          </a:ln>
        </p:spPr>
      </p:pic>
      <p:grpSp>
        <p:nvGrpSpPr>
          <p:cNvPr id="84" name="组合 58"/>
          <p:cNvGrpSpPr/>
          <p:nvPr/>
        </p:nvGrpSpPr>
        <p:grpSpPr bwMode="auto">
          <a:xfrm>
            <a:off x="2649538" y="1631950"/>
            <a:ext cx="2859087" cy="1512888"/>
            <a:chOff x="2286000" y="1066800"/>
            <a:chExt cx="1664320" cy="1533457"/>
          </a:xfrm>
        </p:grpSpPr>
        <p:pic>
          <p:nvPicPr>
            <p:cNvPr id="2097164" name="Picture 2"/>
            <p:cNvPicPr>
              <a:picLocks noChangeAspect="1" noChangeArrowheads="1"/>
            </p:cNvPicPr>
            <p:nvPr/>
          </p:nvPicPr>
          <p:blipFill>
            <a:blip xmlns:r="http://schemas.openxmlformats.org/officeDocument/2006/relationships" r:embed="rId2"/>
            <a:srcRect/>
            <a:stretch>
              <a:fillRect/>
            </a:stretch>
          </p:blipFill>
          <p:spPr bwMode="auto">
            <a:xfrm>
              <a:off x="2286000" y="1066800"/>
              <a:ext cx="876300" cy="717550"/>
            </a:xfrm>
            <a:prstGeom prst="rect"/>
            <a:noFill/>
            <a:ln>
              <a:noFill/>
            </a:ln>
          </p:spPr>
        </p:pic>
        <p:pic>
          <p:nvPicPr>
            <p:cNvPr id="2097165" name="Picture 6"/>
            <p:cNvPicPr>
              <a:picLocks noChangeAspect="1" noChangeArrowheads="1"/>
            </p:cNvPicPr>
            <p:nvPr/>
          </p:nvPicPr>
          <p:blipFill>
            <a:blip xmlns:r="http://schemas.openxmlformats.org/officeDocument/2006/relationships" r:embed="rId3"/>
            <a:srcRect/>
            <a:stretch>
              <a:fillRect/>
            </a:stretch>
          </p:blipFill>
          <p:spPr bwMode="auto">
            <a:xfrm>
              <a:off x="3352800" y="1219200"/>
              <a:ext cx="465138" cy="533400"/>
            </a:xfrm>
            <a:prstGeom prst="rect"/>
            <a:noFill/>
            <a:ln>
              <a:noFill/>
            </a:ln>
          </p:spPr>
        </p:pic>
        <p:pic>
          <p:nvPicPr>
            <p:cNvPr id="2097166" name="Picture 6"/>
            <p:cNvPicPr>
              <a:picLocks noChangeAspect="1" noChangeArrowheads="1"/>
            </p:cNvPicPr>
            <p:nvPr/>
          </p:nvPicPr>
          <p:blipFill>
            <a:blip xmlns:r="http://schemas.openxmlformats.org/officeDocument/2006/relationships" r:embed="rId3"/>
            <a:srcRect/>
            <a:stretch>
              <a:fillRect/>
            </a:stretch>
          </p:blipFill>
          <p:spPr bwMode="auto">
            <a:xfrm>
              <a:off x="3124200" y="1143000"/>
              <a:ext cx="465138" cy="533400"/>
            </a:xfrm>
            <a:prstGeom prst="rect"/>
            <a:noFill/>
            <a:ln>
              <a:noFill/>
            </a:ln>
          </p:spPr>
        </p:pic>
        <p:sp>
          <p:nvSpPr>
            <p:cNvPr id="1048803" name="圆角矩形 15"/>
            <p:cNvSpPr/>
            <p:nvPr/>
          </p:nvSpPr>
          <p:spPr>
            <a:xfrm>
              <a:off x="2396279" y="1831425"/>
              <a:ext cx="1554041" cy="768832"/>
            </a:xfrm>
            <a:prstGeom prst="roundRect"/>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anchor="ctr"/>
            <a:p>
              <a:pPr algn="ctr"/>
              <a:r>
                <a:rPr altLang="en-US" b="1" dirty="0" sz="1600" lang="zh-CN">
                  <a:solidFill>
                    <a:schemeClr val="tx1"/>
                  </a:solidFill>
                  <a:latin typeface="+mn-ea"/>
                </a:rPr>
                <a:t>精细化管理、大数据分析决策支持</a:t>
              </a:r>
              <a:r>
                <a:rPr altLang="zh-CN" b="1" dirty="0" sz="1600" lang="en-US">
                  <a:solidFill>
                    <a:schemeClr val="tx1"/>
                  </a:solidFill>
                  <a:latin typeface="+mn-ea"/>
                </a:rPr>
                <a:t>… …</a:t>
              </a:r>
              <a:endParaRPr altLang="en-US" b="1" dirty="0" sz="1600" lang="zh-CN">
                <a:solidFill>
                  <a:schemeClr val="tx1"/>
                </a:solidFill>
                <a:latin typeface="+mn-ea"/>
              </a:endParaRPr>
            </a:p>
          </p:txBody>
        </p:sp>
      </p:grpSp>
      <p:sp>
        <p:nvSpPr>
          <p:cNvPr id="1048804" name="圆角矩形 16"/>
          <p:cNvSpPr/>
          <p:nvPr/>
        </p:nvSpPr>
        <p:spPr bwMode="auto">
          <a:xfrm>
            <a:off x="396247" y="4441277"/>
            <a:ext cx="1716394" cy="596667"/>
          </a:xfrm>
          <a:prstGeom prst="roundRect"/>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anchor="ctr"/>
          <a:p>
            <a:pPr algn="ctr"/>
            <a:r>
              <a:rPr altLang="en-US" b="1" dirty="0" sz="2000" lang="zh-CN">
                <a:solidFill>
                  <a:schemeClr val="tx1"/>
                </a:solidFill>
                <a:latin typeface="+mn-ea"/>
              </a:rPr>
              <a:t>顺义区智慧卫生云平台</a:t>
            </a:r>
          </a:p>
        </p:txBody>
      </p:sp>
      <p:sp>
        <p:nvSpPr>
          <p:cNvPr id="1048805" name="云形 17"/>
          <p:cNvSpPr/>
          <p:nvPr/>
        </p:nvSpPr>
        <p:spPr bwMode="auto">
          <a:xfrm>
            <a:off x="2819400" y="4868863"/>
            <a:ext cx="2859088" cy="1436687"/>
          </a:xfrm>
          <a:prstGeom prst="cloud"/>
        </p:spPr>
        <p:style>
          <a:lnRef idx="2">
            <a:schemeClr val="accent5"/>
          </a:lnRef>
          <a:fillRef idx="1">
            <a:schemeClr val="lt1"/>
          </a:fillRef>
          <a:effectRef idx="0">
            <a:schemeClr val="accent5"/>
          </a:effectRef>
          <a:fontRef idx="minor">
            <a:schemeClr val="dk1"/>
          </a:fontRef>
        </p:style>
        <p:txBody>
          <a:bodyPr anchor="ctr"/>
          <a:p>
            <a:pPr algn="ctr"/>
            <a:r>
              <a:rPr altLang="en-US" b="1" dirty="0" sz="1600" lang="zh-CN">
                <a:latin typeface="+mn-ea"/>
              </a:rPr>
              <a:t>健康档案管理、预约挂号、报告调阅</a:t>
            </a:r>
            <a:r>
              <a:rPr altLang="zh-CN" b="1" dirty="0" sz="1600" lang="en-US">
                <a:latin typeface="+mn-ea"/>
              </a:rPr>
              <a:t>… …</a:t>
            </a:r>
            <a:endParaRPr altLang="en-US" b="1" dirty="0" sz="1600" lang="zh-CN">
              <a:latin typeface="+mn-ea"/>
            </a:endParaRPr>
          </a:p>
        </p:txBody>
      </p:sp>
      <p:cxnSp>
        <p:nvCxnSpPr>
          <p:cNvPr id="3145734" name="直接箭头连接符 18"/>
          <p:cNvCxnSpPr>
            <a:cxnSpLocks/>
          </p:cNvCxnSpPr>
          <p:nvPr/>
        </p:nvCxnSpPr>
        <p:spPr bwMode="auto">
          <a:xfrm flipV="1">
            <a:off x="1979613" y="3073400"/>
            <a:ext cx="669925" cy="64770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5" name="直接箭头连接符 19"/>
          <p:cNvCxnSpPr>
            <a:cxnSpLocks/>
          </p:cNvCxnSpPr>
          <p:nvPr/>
        </p:nvCxnSpPr>
        <p:spPr bwMode="auto">
          <a:xfrm>
            <a:off x="2195513" y="4945063"/>
            <a:ext cx="647700" cy="323850"/>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6" name="直接箭头连接符 20"/>
          <p:cNvCxnSpPr>
            <a:cxnSpLocks/>
          </p:cNvCxnSpPr>
          <p:nvPr/>
        </p:nvCxnSpPr>
        <p:spPr bwMode="auto">
          <a:xfrm>
            <a:off x="5678488" y="2155825"/>
            <a:ext cx="674687" cy="1588"/>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7" name="直接箭头连接符 22"/>
          <p:cNvCxnSpPr>
            <a:cxnSpLocks/>
          </p:cNvCxnSpPr>
          <p:nvPr/>
        </p:nvCxnSpPr>
        <p:spPr bwMode="auto">
          <a:xfrm flipV="1">
            <a:off x="2124075" y="4137025"/>
            <a:ext cx="576263" cy="11113"/>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38" name="直接箭头连接符 23"/>
          <p:cNvCxnSpPr>
            <a:cxnSpLocks/>
          </p:cNvCxnSpPr>
          <p:nvPr/>
        </p:nvCxnSpPr>
        <p:spPr bwMode="auto">
          <a:xfrm>
            <a:off x="5816600" y="3946525"/>
            <a:ext cx="536575" cy="0"/>
          </a:xfrm>
          <a:prstGeom prst="straightConnector1"/>
          <a:ln>
            <a:tailEnd type="arrow"/>
          </a:ln>
        </p:spPr>
        <p:style>
          <a:lnRef idx="1">
            <a:schemeClr val="accent1"/>
          </a:lnRef>
          <a:fillRef idx="0">
            <a:schemeClr val="accent1"/>
          </a:fillRef>
          <a:effectRef idx="0">
            <a:schemeClr val="accent1"/>
          </a:effectRef>
          <a:fontRef idx="minor">
            <a:schemeClr val="tx1"/>
          </a:fontRef>
        </p:style>
      </p:cxnSp>
      <p:grpSp>
        <p:nvGrpSpPr>
          <p:cNvPr id="85" name="组合 59"/>
          <p:cNvGrpSpPr/>
          <p:nvPr/>
        </p:nvGrpSpPr>
        <p:grpSpPr bwMode="auto">
          <a:xfrm>
            <a:off x="6234113" y="1568450"/>
            <a:ext cx="1793875" cy="996950"/>
            <a:chOff x="7451542" y="2056631"/>
            <a:chExt cx="1752672" cy="1541169"/>
          </a:xfrm>
        </p:grpSpPr>
        <p:pic>
          <p:nvPicPr>
            <p:cNvPr id="2097167" name="Picture 5" descr="C:\Documents and Settings\Administrator\Local Settings\Temporary Internet Files\Content.IE5\L04OTSYC\MCj04339530000[1].png"/>
            <p:cNvPicPr>
              <a:picLocks noChangeAspect="1" noChangeArrowheads="1"/>
            </p:cNvPicPr>
            <p:nvPr/>
          </p:nvPicPr>
          <p:blipFill>
            <a:blip xmlns:r="http://schemas.openxmlformats.org/officeDocument/2006/relationships" r:embed="rId4"/>
            <a:srcRect/>
            <a:stretch>
              <a:fillRect/>
            </a:stretch>
          </p:blipFill>
          <p:spPr bwMode="auto">
            <a:xfrm>
              <a:off x="7848600" y="2056631"/>
              <a:ext cx="762000" cy="761999"/>
            </a:xfrm>
            <a:prstGeom prst="rect"/>
            <a:noFill/>
            <a:ln>
              <a:noFill/>
            </a:ln>
          </p:spPr>
        </p:pic>
        <p:sp>
          <p:nvSpPr>
            <p:cNvPr id="1048806" name="TextBox 55"/>
            <p:cNvSpPr txBox="1">
              <a:spLocks noChangeArrowheads="1"/>
            </p:cNvSpPr>
            <p:nvPr/>
          </p:nvSpPr>
          <p:spPr bwMode="auto">
            <a:xfrm>
              <a:off x="7451542" y="2979369"/>
              <a:ext cx="1752672" cy="618431"/>
            </a:xfrm>
            <a:prstGeom prst="rect"/>
            <a:noFill/>
            <a:ln w="9525">
              <a:noFill/>
              <a:miter lim="800000"/>
            </a:ln>
          </p:spPr>
          <p:txBody>
            <a:bodyPr>
              <a:spAutoFit/>
            </a:bodyPr>
            <a:p>
              <a:pPr algn="ctr"/>
              <a:r>
                <a:rPr altLang="en-US" b="1" dirty="0" sz="2000" lang="zh-CN">
                  <a:latin typeface="+mn-ea"/>
                  <a:ea typeface="+mn-ea"/>
                </a:rPr>
                <a:t>管理人员</a:t>
              </a:r>
            </a:p>
          </p:txBody>
        </p:sp>
      </p:grpSp>
      <p:grpSp>
        <p:nvGrpSpPr>
          <p:cNvPr id="86" name="组合 60"/>
          <p:cNvGrpSpPr/>
          <p:nvPr/>
        </p:nvGrpSpPr>
        <p:grpSpPr bwMode="auto">
          <a:xfrm>
            <a:off x="6283325" y="3354388"/>
            <a:ext cx="1685925" cy="839787"/>
            <a:chOff x="7421764" y="3352800"/>
            <a:chExt cx="1645920" cy="1299509"/>
          </a:xfrm>
        </p:grpSpPr>
        <p:pic>
          <p:nvPicPr>
            <p:cNvPr id="2097168" name="图片 37" descr="doctor.png"/>
            <p:cNvPicPr>
              <a:picLocks noChangeAspect="1"/>
            </p:cNvPicPr>
            <p:nvPr/>
          </p:nvPicPr>
          <p:blipFill>
            <a:blip xmlns:r="http://schemas.openxmlformats.org/officeDocument/2006/relationships" r:embed="rId5"/>
            <a:srcRect/>
            <a:stretch>
              <a:fillRect/>
            </a:stretch>
          </p:blipFill>
          <p:spPr bwMode="auto">
            <a:xfrm>
              <a:off x="7924800" y="3352800"/>
              <a:ext cx="609600" cy="725488"/>
            </a:xfrm>
            <a:prstGeom prst="rect"/>
            <a:noFill/>
            <a:ln>
              <a:noFill/>
            </a:ln>
          </p:spPr>
        </p:pic>
        <p:sp>
          <p:nvSpPr>
            <p:cNvPr id="1048807" name="TextBox 56"/>
            <p:cNvSpPr txBox="1">
              <a:spLocks noChangeArrowheads="1"/>
            </p:cNvSpPr>
            <p:nvPr/>
          </p:nvSpPr>
          <p:spPr bwMode="auto">
            <a:xfrm>
              <a:off x="7421764" y="4033261"/>
              <a:ext cx="1645920" cy="619048"/>
            </a:xfrm>
            <a:prstGeom prst="rect"/>
            <a:noFill/>
            <a:ln w="9525">
              <a:noFill/>
              <a:miter lim="800000"/>
            </a:ln>
          </p:spPr>
          <p:txBody>
            <a:bodyPr>
              <a:spAutoFit/>
            </a:bodyPr>
            <a:p>
              <a:pPr algn="ctr"/>
              <a:r>
                <a:rPr altLang="en-US" b="1" dirty="0" sz="2000" lang="zh-CN">
                  <a:latin typeface="+mn-ea"/>
                  <a:ea typeface="+mn-ea"/>
                </a:rPr>
                <a:t>医务人员</a:t>
              </a:r>
            </a:p>
          </p:txBody>
        </p:sp>
      </p:grpSp>
      <p:grpSp>
        <p:nvGrpSpPr>
          <p:cNvPr id="87" name="组合 61"/>
          <p:cNvGrpSpPr/>
          <p:nvPr/>
        </p:nvGrpSpPr>
        <p:grpSpPr bwMode="auto">
          <a:xfrm>
            <a:off x="6516688" y="5268913"/>
            <a:ext cx="1295400" cy="762000"/>
            <a:chOff x="7584973" y="4676534"/>
            <a:chExt cx="1549079" cy="1493289"/>
          </a:xfrm>
        </p:grpSpPr>
        <p:pic>
          <p:nvPicPr>
            <p:cNvPr id="2097169" name="图片 41" descr="DressIt_004.png"/>
            <p:cNvPicPr>
              <a:picLocks noChangeAspect="1"/>
            </p:cNvPicPr>
            <p:nvPr/>
          </p:nvPicPr>
          <p:blipFill>
            <a:blip xmlns:r="http://schemas.openxmlformats.org/officeDocument/2006/relationships" r:embed="rId6"/>
            <a:srcRect/>
            <a:stretch>
              <a:fillRect/>
            </a:stretch>
          </p:blipFill>
          <p:spPr bwMode="auto">
            <a:xfrm>
              <a:off x="7852245" y="4676534"/>
              <a:ext cx="923925" cy="914400"/>
            </a:xfrm>
            <a:prstGeom prst="rect"/>
            <a:noFill/>
            <a:ln>
              <a:noFill/>
            </a:ln>
          </p:spPr>
        </p:pic>
        <p:sp>
          <p:nvSpPr>
            <p:cNvPr id="1048808" name="TextBox 57"/>
            <p:cNvSpPr txBox="1">
              <a:spLocks noChangeArrowheads="1"/>
            </p:cNvSpPr>
            <p:nvPr/>
          </p:nvSpPr>
          <p:spPr bwMode="auto">
            <a:xfrm>
              <a:off x="7584973" y="5444955"/>
              <a:ext cx="1549079" cy="724868"/>
            </a:xfrm>
            <a:prstGeom prst="rect"/>
            <a:solidFill>
              <a:schemeClr val="bg1"/>
            </a:solidFill>
            <a:ln w="9525">
              <a:noFill/>
              <a:miter lim="800000"/>
            </a:ln>
          </p:spPr>
          <p:txBody>
            <a:bodyPr>
              <a:spAutoFit/>
            </a:bodyPr>
            <a:p>
              <a:pPr algn="ctr"/>
              <a:r>
                <a:rPr altLang="en-US" b="1" dirty="0" sz="1800" lang="zh-CN">
                  <a:latin typeface="+mn-ea"/>
                  <a:ea typeface="+mn-ea"/>
                </a:rPr>
                <a:t>居民</a:t>
              </a:r>
              <a:r>
                <a:rPr altLang="zh-CN" b="1" dirty="0" sz="1800" lang="en-US">
                  <a:latin typeface="+mn-ea"/>
                  <a:ea typeface="+mn-ea"/>
                </a:rPr>
                <a:t>/</a:t>
              </a:r>
              <a:r>
                <a:rPr altLang="en-US" b="1" dirty="0" sz="1800" lang="zh-CN">
                  <a:latin typeface="+mn-ea"/>
                  <a:ea typeface="+mn-ea"/>
                </a:rPr>
                <a:t>患者</a:t>
              </a:r>
            </a:p>
          </p:txBody>
        </p:sp>
      </p:grpSp>
      <p:sp>
        <p:nvSpPr>
          <p:cNvPr id="1048809" name="云形 34"/>
          <p:cNvSpPr/>
          <p:nvPr/>
        </p:nvSpPr>
        <p:spPr bwMode="auto">
          <a:xfrm>
            <a:off x="2700338" y="3289300"/>
            <a:ext cx="3116262" cy="1450975"/>
          </a:xfrm>
          <a:prstGeom prst="cloud"/>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5"/>
          </a:lnRef>
          <a:fillRef idx="1">
            <a:schemeClr val="lt1"/>
          </a:fillRef>
          <a:effectRef idx="0">
            <a:schemeClr val="accent5"/>
          </a:effectRef>
          <a:fontRef idx="minor">
            <a:schemeClr val="dk1"/>
          </a:fontRef>
        </p:style>
        <p:txBody>
          <a:bodyPr anchor="ctr"/>
          <a:p>
            <a:pPr algn="ctr"/>
            <a:r>
              <a:rPr altLang="en-US" b="1" dirty="0" sz="1600" lang="zh-CN">
                <a:solidFill>
                  <a:schemeClr val="tx1"/>
                </a:solidFill>
                <a:latin typeface="+mn-ea"/>
              </a:rPr>
              <a:t>移动诊断、患者信息共享、双向转诊、病历分析</a:t>
            </a:r>
            <a:r>
              <a:rPr altLang="zh-CN" b="1" dirty="0" sz="1600" lang="en-US">
                <a:latin typeface="+mn-ea"/>
              </a:rPr>
              <a:t>… …</a:t>
            </a:r>
            <a:endParaRPr altLang="en-US" b="1" dirty="0" sz="1600" lang="zh-CN">
              <a:solidFill>
                <a:schemeClr val="tx1"/>
              </a:solidFill>
              <a:latin typeface="+mn-ea"/>
            </a:endParaRPr>
          </a:p>
        </p:txBody>
      </p:sp>
      <p:cxnSp>
        <p:nvCxnSpPr>
          <p:cNvPr id="3145739" name="直接箭头连接符 36"/>
          <p:cNvCxnSpPr>
            <a:cxnSpLocks/>
          </p:cNvCxnSpPr>
          <p:nvPr/>
        </p:nvCxnSpPr>
        <p:spPr bwMode="auto">
          <a:xfrm>
            <a:off x="5795963" y="5589588"/>
            <a:ext cx="538162" cy="0"/>
          </a:xfrm>
          <a:prstGeom prst="straightConnector1"/>
          <a:ln>
            <a:tailEnd type="arrow"/>
          </a:ln>
        </p:spPr>
        <p:style>
          <a:lnRef idx="1">
            <a:schemeClr val="accent1"/>
          </a:lnRef>
          <a:fillRef idx="0">
            <a:schemeClr val="accent1"/>
          </a:fillRef>
          <a:effectRef idx="0">
            <a:schemeClr val="accent1"/>
          </a:effectRef>
          <a:fontRef idx="minor">
            <a:schemeClr val="tx1"/>
          </a:fontRef>
        </p:style>
      </p:cxnSp>
      <p:sp>
        <p:nvSpPr>
          <p:cNvPr id="1048810" name="矩形 21"/>
          <p:cNvSpPr/>
          <p:nvPr/>
        </p:nvSpPr>
        <p:spPr>
          <a:xfrm>
            <a:off x="7777163" y="3646488"/>
            <a:ext cx="906780" cy="624840"/>
          </a:xfrm>
          <a:prstGeom prst="rect"/>
        </p:spPr>
        <p:txBody>
          <a:bodyPr wrap="none">
            <a:spAutoFit/>
          </a:bodyPr>
          <a:p>
            <a:pPr algn="ctr"/>
            <a:r>
              <a:rPr altLang="zh-CN" b="1" dirty="0" sz="3600" lang="en-US">
                <a:solidFill>
                  <a:srgbClr val="3333FF"/>
                </a:solidFill>
                <a:latin typeface="+mn-ea"/>
                <a:ea typeface="黑体" pitchFamily="49" charset="-122"/>
              </a:rPr>
              <a:t>… …</a:t>
            </a:r>
            <a:endParaRPr altLang="en-US" b="1" dirty="0" sz="3600" lang="zh-CN">
              <a:solidFill>
                <a:srgbClr val="3333FF"/>
              </a:solidFill>
              <a:latin typeface="+mn-ea"/>
              <a:ea typeface="黑体" pitchFamily="49" charset="-122"/>
            </a:endParaRPr>
          </a:p>
        </p:txBody>
      </p:sp>
      <p:pic>
        <p:nvPicPr>
          <p:cNvPr id="2097170" name="图片 1"/>
          <p:cNvPicPr>
            <a:picLocks noChangeAspect="1"/>
          </p:cNvPicPr>
          <p:nvPr/>
        </p:nvPicPr>
        <p:blipFill>
          <a:blip xmlns:r="http://schemas.openxmlformats.org/officeDocument/2006/relationships" r:embed="rId7"/>
          <a:stretch>
            <a:fillRect/>
          </a:stretch>
        </p:blipFill>
        <p:spPr>
          <a:xfrm>
            <a:off x="5784959" y="1099593"/>
            <a:ext cx="3310415" cy="5243014"/>
          </a:xfrm>
          <a:prstGeom prst="rect"/>
        </p:spPr>
      </p:pic>
    </p:spTree>
  </p:cSld>
  <p:clrMapOvr>
    <a:masterClrMapping/>
  </p:clrMapOvr>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53" presetSubtype="16">
                                  <p:stCondLst>
                                    <p:cond delay="0"/>
                                  </p:stCondLst>
                                  <p:childTnLst>
                                    <p:set>
                                      <p:cBhvr>
                                        <p:cTn dur="1" fill="hold" id="6">
                                          <p:stCondLst>
                                            <p:cond delay="0"/>
                                          </p:stCondLst>
                                        </p:cTn>
                                        <p:tgtEl>
                                          <p:spTgt spid="1048810"/>
                                        </p:tgtEl>
                                        <p:attrNameLst>
                                          <p:attrName>style.visibility</p:attrName>
                                        </p:attrNameLst>
                                      </p:cBhvr>
                                      <p:to>
                                        <p:strVal val="visible"/>
                                      </p:to>
                                    </p:set>
                                    <p:anim calcmode="lin" valueType="num">
                                      <p:cBhvr>
                                        <p:cTn dur="500" fill="hold" id="7"/>
                                        <p:tgtEl>
                                          <p:spTgt spid="1048810"/>
                                        </p:tgtEl>
                                        <p:attrNameLst>
                                          <p:attrName>ppt_w</p:attrName>
                                        </p:attrNameLst>
                                      </p:cBhvr>
                                      <p:tavLst>
                                        <p:tav tm="0">
                                          <p:val>
                                            <p:fltVal val="0.0"/>
                                          </p:val>
                                        </p:tav>
                                        <p:tav tm="100000">
                                          <p:val>
                                            <p:strVal val="#ppt_w"/>
                                          </p:val>
                                        </p:tav>
                                      </p:tavLst>
                                    </p:anim>
                                    <p:anim calcmode="lin" valueType="num">
                                      <p:cBhvr>
                                        <p:cTn dur="500" fill="hold" id="8"/>
                                        <p:tgtEl>
                                          <p:spTgt spid="1048810"/>
                                        </p:tgtEl>
                                        <p:attrNameLst>
                                          <p:attrName>ppt_h</p:attrName>
                                        </p:attrNameLst>
                                      </p:cBhvr>
                                      <p:tavLst>
                                        <p:tav tm="0">
                                          <p:val>
                                            <p:fltVal val="0.0"/>
                                          </p:val>
                                        </p:tav>
                                        <p:tav tm="100000">
                                          <p:val>
                                            <p:strVal val="#ppt_h"/>
                                          </p:val>
                                        </p:tav>
                                      </p:tavLst>
                                    </p:anim>
                                    <p:animEffect transition="in" filter="fade">
                                      <p:cBhvr>
                                        <p:cTn dur="500" id="9"/>
                                        <p:tgtEl>
                                          <p:spTgt spid="1048810"/>
                                        </p:tgtEl>
                                      </p:cBhvr>
                                    </p:animEffect>
                                  </p:childTnLst>
                                </p:cTn>
                              </p:par>
                            </p:childTnLst>
                          </p:cTn>
                        </p:par>
                      </p:childTnLst>
                    </p:cTn>
                  </p:par>
                  <p:par>
                    <p:cTn fill="hold" id="10">
                      <p:stCondLst>
                        <p:cond delay="indefinite"/>
                      </p:stCondLst>
                      <p:childTnLst>
                        <p:par>
                          <p:cTn fill="hold" id="11">
                            <p:stCondLst>
                              <p:cond delay="0"/>
                            </p:stCondLst>
                            <p:childTnLst>
                              <p:par>
                                <p:cTn fill="hold" id="12" nodeType="clickEffect" presetClass="entr" presetID="1" presetSubtype="0">
                                  <p:stCondLst>
                                    <p:cond delay="0"/>
                                  </p:stCondLst>
                                  <p:childTnLst>
                                    <p:set>
                                      <p:cBhvr>
                                        <p:cTn dur="1" fill="hold" id="13">
                                          <p:stCondLst>
                                            <p:cond delay="0"/>
                                          </p:stCondLst>
                                        </p:cTn>
                                        <p:tgtEl>
                                          <p:spTgt spid="209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811" name="文本框 13"/>
          <p:cNvSpPr txBox="1">
            <a:spLocks noChangeArrowheads="1"/>
          </p:cNvSpPr>
          <p:nvPr/>
        </p:nvSpPr>
        <p:spPr bwMode="auto">
          <a:xfrm>
            <a:off x="4205587" y="2047875"/>
            <a:ext cx="1704676" cy="1628141"/>
          </a:xfrm>
          <a:prstGeom prst="rect"/>
          <a:noFill/>
          <a:ln w="9525">
            <a:noFill/>
            <a:miter lim="800000"/>
          </a:ln>
        </p:spPr>
        <p:txBody>
          <a:bodyPr wrap="square">
            <a:spAutoFit/>
          </a:bodyPr>
          <a:p>
            <a:r>
              <a:rPr altLang="zh-CN" dirty="0" sz="10350" lang="en-US">
                <a:solidFill>
                  <a:srgbClr val="DDA44F"/>
                </a:solidFill>
                <a:latin typeface="方正大黑简体"/>
                <a:ea typeface="方正大黑简体"/>
                <a:cs typeface="方正大黑简体"/>
              </a:rPr>
              <a:t>P</a:t>
            </a:r>
            <a:endParaRPr altLang="en-US" dirty="0" sz="10350" lang="zh-CN">
              <a:solidFill>
                <a:srgbClr val="DDA44F"/>
              </a:solidFill>
              <a:latin typeface="方正大黑简体"/>
              <a:ea typeface="方正大黑简体"/>
              <a:cs typeface="方正大黑简体"/>
            </a:endParaRPr>
          </a:p>
        </p:txBody>
      </p:sp>
      <p:sp>
        <p:nvSpPr>
          <p:cNvPr id="1048812" name="文本框 14"/>
          <p:cNvSpPr txBox="1">
            <a:spLocks noChangeArrowheads="1"/>
          </p:cNvSpPr>
          <p:nvPr/>
        </p:nvSpPr>
        <p:spPr bwMode="auto">
          <a:xfrm>
            <a:off x="4873101" y="2741310"/>
            <a:ext cx="1157288" cy="784830"/>
          </a:xfrm>
          <a:prstGeom prst="rect"/>
          <a:noFill/>
          <a:ln w="9525">
            <a:noFill/>
            <a:miter lim="800000"/>
          </a:ln>
        </p:spPr>
        <p:txBody>
          <a:bodyPr wrap="square">
            <a:spAutoFit/>
          </a:bodyPr>
          <a:p>
            <a:r>
              <a:rPr altLang="zh-CN" dirty="0" sz="4500" lang="en-US">
                <a:solidFill>
                  <a:srgbClr val="DDA44F"/>
                </a:solidFill>
                <a:latin typeface="方正大黑简体"/>
                <a:ea typeface="方正大黑简体"/>
                <a:cs typeface="方正大黑简体"/>
              </a:rPr>
              <a:t>art</a:t>
            </a:r>
            <a:endParaRPr altLang="en-US" dirty="0" sz="4500" lang="zh-CN">
              <a:solidFill>
                <a:srgbClr val="DDA44F"/>
              </a:solidFill>
              <a:latin typeface="方正大黑简体"/>
              <a:ea typeface="方正大黑简体"/>
              <a:cs typeface="方正大黑简体"/>
            </a:endParaRPr>
          </a:p>
        </p:txBody>
      </p:sp>
      <p:sp>
        <p:nvSpPr>
          <p:cNvPr id="1048813" name="文本框 15"/>
          <p:cNvSpPr txBox="1">
            <a:spLocks noChangeArrowheads="1"/>
          </p:cNvSpPr>
          <p:nvPr/>
        </p:nvSpPr>
        <p:spPr bwMode="auto">
          <a:xfrm>
            <a:off x="6049566" y="2180035"/>
            <a:ext cx="302419" cy="1374140"/>
          </a:xfrm>
          <a:prstGeom prst="rect"/>
          <a:noFill/>
          <a:ln w="9525">
            <a:noFill/>
            <a:miter lim="800000"/>
          </a:ln>
        </p:spPr>
        <p:txBody>
          <a:bodyPr>
            <a:spAutoFit/>
          </a:bodyPr>
          <a:p>
            <a:r>
              <a:rPr altLang="zh-CN" dirty="0" sz="8625" lang="en-US">
                <a:solidFill>
                  <a:srgbClr val="519CD6"/>
                </a:solidFill>
                <a:latin typeface="Helvetica LT Std"/>
                <a:ea typeface="Hiragino Sans GB W3"/>
                <a:cs typeface="Hiragino Sans GB W3"/>
              </a:rPr>
              <a:t>4</a:t>
            </a:r>
            <a:endParaRPr altLang="en-US" dirty="0" sz="8625" lang="zh-CN">
              <a:solidFill>
                <a:srgbClr val="519CD6"/>
              </a:solidFill>
              <a:latin typeface="Helvetica LT Std"/>
              <a:ea typeface="Hiragino Sans GB W3"/>
              <a:cs typeface="Hiragino Sans GB W3"/>
            </a:endParaRPr>
          </a:p>
        </p:txBody>
      </p:sp>
      <p:sp>
        <p:nvSpPr>
          <p:cNvPr id="1048814" name="文本框 16"/>
          <p:cNvSpPr txBox="1">
            <a:spLocks noChangeArrowheads="1"/>
          </p:cNvSpPr>
          <p:nvPr/>
        </p:nvSpPr>
        <p:spPr bwMode="auto">
          <a:xfrm>
            <a:off x="3121281" y="3498271"/>
            <a:ext cx="6461408" cy="507831"/>
          </a:xfrm>
          <a:prstGeom prst="rect"/>
          <a:noFill/>
          <a:ln w="9525">
            <a:noFill/>
            <a:miter lim="800000"/>
          </a:ln>
        </p:spPr>
        <p:txBody>
          <a:bodyPr wrap="square">
            <a:spAutoFit/>
          </a:bodyPr>
          <a:p>
            <a:pPr algn="just"/>
            <a:r>
              <a:rPr altLang="en-US" dirty="0" sz="2700" lang="zh-CN">
                <a:solidFill>
                  <a:srgbClr val="519CD6"/>
                </a:solidFill>
                <a:latin typeface="微软雅黑" pitchFamily="34" charset="-122"/>
                <a:ea typeface="微软雅黑" pitchFamily="34" charset="-122"/>
              </a:rPr>
              <a:t>社区慢病管理和老年健康管理的对策</a:t>
            </a:r>
          </a:p>
        </p:txBody>
      </p:sp>
      <p:cxnSp>
        <p:nvCxnSpPr>
          <p:cNvPr id="3145740" name="直接连接符 18"/>
          <p:cNvCxnSpPr>
            <a:cxnSpLocks/>
          </p:cNvCxnSpPr>
          <p:nvPr/>
        </p:nvCxnSpPr>
        <p:spPr>
          <a:xfrm>
            <a:off x="2901244" y="3431822"/>
            <a:ext cx="5873102" cy="34088"/>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45741" name="直接连接符 19"/>
          <p:cNvCxnSpPr>
            <a:cxnSpLocks/>
          </p:cNvCxnSpPr>
          <p:nvPr/>
        </p:nvCxnSpPr>
        <p:spPr>
          <a:xfrm>
            <a:off x="2901244" y="4087416"/>
            <a:ext cx="5873102" cy="12641"/>
          </a:xfrm>
          <a:prstGeom prst="line"/>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9" name="组合 7"/>
          <p:cNvGrpSpPr/>
          <p:nvPr/>
        </p:nvGrpSpPr>
        <p:grpSpPr bwMode="auto">
          <a:xfrm>
            <a:off x="586058" y="2180035"/>
            <a:ext cx="1907381" cy="2118122"/>
            <a:chOff x="907956" y="1083233"/>
            <a:chExt cx="2542903" cy="2823396"/>
          </a:xfrm>
        </p:grpSpPr>
        <p:sp>
          <p:nvSpPr>
            <p:cNvPr id="1048815" name="圆角矩形 6"/>
            <p:cNvSpPr/>
            <p:nvPr/>
          </p:nvSpPr>
          <p:spPr>
            <a:xfrm>
              <a:off x="907956" y="1083233"/>
              <a:ext cx="2542903" cy="2542484"/>
            </a:xfrm>
            <a:prstGeom prst="roundRect">
              <a:avLst>
                <a:gd name="adj" fmla="val 7763"/>
              </a:avLst>
            </a:prstGeom>
            <a:solidFill>
              <a:srgbClr val="519C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816" name="任意多边形 12"/>
            <p:cNvSpPr/>
            <p:nvPr/>
          </p:nvSpPr>
          <p:spPr>
            <a:xfrm rot="2700000">
              <a:off x="1353399" y="1945678"/>
              <a:ext cx="2386952" cy="1534949"/>
            </a:xfrm>
            <a:custGeom>
              <a:avLst/>
              <a:gdLst>
                <a:gd name="connsiteX0" fmla="*/ 0 w 2386795"/>
                <a:gd name="connsiteY0" fmla="*/ 0 h 1534558"/>
                <a:gd name="connsiteX1" fmla="*/ 1712713 w 2386795"/>
                <a:gd name="connsiteY1" fmla="*/ 10255 h 1534558"/>
                <a:gd name="connsiteX2" fmla="*/ 2328976 w 2386795"/>
                <a:gd name="connsiteY2" fmla="*/ 626518 h 1534558"/>
                <a:gd name="connsiteX3" fmla="*/ 2328976 w 2386795"/>
                <a:gd name="connsiteY3" fmla="*/ 905692 h 1534558"/>
                <a:gd name="connsiteX4" fmla="*/ 1700110 w 2386795"/>
                <a:gd name="connsiteY4" fmla="*/ 1534558 h 1534558"/>
                <a:gd name="connsiteX5" fmla="*/ 825725 w 2386795"/>
                <a:gd name="connsiteY5" fmla="*/ 1534558 h 1534558"/>
                <a:gd name="connsiteX6" fmla="*/ 825725 w 2386795"/>
                <a:gd name="connsiteY6" fmla="*/ 825725 h 153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795" h="1534558">
                  <a:moveTo>
                    <a:pt x="0" y="0"/>
                  </a:moveTo>
                  <a:lnTo>
                    <a:pt x="1712713" y="10255"/>
                  </a:lnTo>
                  <a:lnTo>
                    <a:pt x="2328976" y="626518"/>
                  </a:lnTo>
                  <a:cubicBezTo>
                    <a:pt x="2406068" y="703610"/>
                    <a:pt x="2406068" y="828601"/>
                    <a:pt x="2328976" y="905692"/>
                  </a:cubicBezTo>
                  <a:lnTo>
                    <a:pt x="1700110" y="1534558"/>
                  </a:lnTo>
                  <a:lnTo>
                    <a:pt x="825725" y="1534558"/>
                  </a:lnTo>
                  <a:lnTo>
                    <a:pt x="825725" y="825725"/>
                  </a:lnTo>
                  <a:close/>
                </a:path>
              </a:pathLst>
            </a:custGeom>
            <a:solidFill>
              <a:srgbClr val="3A87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p>
          </p:txBody>
        </p:sp>
        <p:sp>
          <p:nvSpPr>
            <p:cNvPr id="1048817" name="饼形 3"/>
            <p:cNvSpPr/>
            <p:nvPr/>
          </p:nvSpPr>
          <p:spPr>
            <a:xfrm>
              <a:off x="1352408" y="1332403"/>
              <a:ext cx="1812731" cy="1810845"/>
            </a:xfrm>
            <a:prstGeom prst="pie"/>
            <a:solidFill>
              <a:srgbClr val="FFFE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spcBef>
                  <a:spcPts val="0"/>
                </a:spcBef>
                <a:spcAft>
                  <a:spcPts val="0"/>
                </a:spcAft>
              </a:pPr>
              <a:endParaRPr altLang="en-US" sz="1350" lang="zh-CN">
                <a:solidFill>
                  <a:schemeClr val="tx1"/>
                </a:solidFill>
              </a:endParaRPr>
            </a:p>
          </p:txBody>
        </p:sp>
      </p:grpSp>
    </p:spTree>
  </p:cSld>
  <p:clrMapOvr>
    <a:masterClrMapping/>
  </p:clrMapOvr>
  <p:transition spd="med">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818" name="矩形 26"/>
          <p:cNvSpPr/>
          <p:nvPr/>
        </p:nvSpPr>
        <p:spPr>
          <a:xfrm>
            <a:off x="395536" y="681610"/>
            <a:ext cx="8388424" cy="443134"/>
          </a:xfrm>
          <a:prstGeom prst="rect"/>
        </p:spPr>
        <p:txBody>
          <a:bodyPr bIns="36544" lIns="73088" rIns="73088" tIns="36544" wrap="square">
            <a:spAutoFit/>
          </a:bodyPr>
          <a:p>
            <a:pPr algn="ctr">
              <a:buFont typeface="Arial" charset="0"/>
              <a:buNone/>
            </a:pPr>
            <a:r>
              <a:rPr altLang="zh-CN" b="1" dirty="0" sz="2400" kern="0" lang="en-US">
                <a:solidFill>
                  <a:srgbClr val="C0504D"/>
                </a:solidFill>
                <a:latin typeface="Arial" panose="02080604020202020204" charset="0"/>
                <a:ea typeface="黑体" pitchFamily="2" charset="-122"/>
                <a:cs typeface="+mj-cs"/>
                <a:sym typeface="Arial" panose="02080604020202020204" charset="0"/>
              </a:rPr>
              <a:t>1.</a:t>
            </a:r>
            <a:r>
              <a:rPr altLang="en-US" b="1" dirty="0" sz="2400" kern="0" lang="zh-CN">
                <a:solidFill>
                  <a:srgbClr val="C0504D"/>
                </a:solidFill>
                <a:latin typeface="Arial" panose="02080604020202020204" charset="0"/>
                <a:ea typeface="黑体" pitchFamily="2" charset="-122"/>
                <a:cs typeface="+mj-cs"/>
                <a:sym typeface="Arial" panose="02080604020202020204" charset="0"/>
              </a:rPr>
              <a:t>借助信息化手段实现社区慢病疾病全过程、生命全周期管理</a:t>
            </a:r>
            <a:endParaRPr altLang="en-US" dirty="0" sz="2400" lang="zh-CN">
              <a:solidFill>
                <a:schemeClr val="bg1"/>
              </a:solidFill>
              <a:latin typeface="微软雅黑" pitchFamily="34" charset="-122"/>
              <a:ea typeface="微软雅黑" pitchFamily="34" charset="-122"/>
              <a:sym typeface="微软雅黑" pitchFamily="34" charset="-122"/>
            </a:endParaRPr>
          </a:p>
        </p:txBody>
      </p:sp>
      <p:graphicFrame>
        <p:nvGraphicFramePr>
          <p:cNvPr id="4194309" name="内容占位符 3"/>
          <p:cNvGraphicFramePr>
            <a:graphicFrameLocks noGrp="1"/>
          </p:cNvGraphicFramePr>
          <p:nvPr>
            <p:ph idx="1"/>
          </p:nvPr>
        </p:nvGraphicFramePr>
        <p:xfrm>
          <a:off x="402125" y="1628800"/>
          <a:ext cx="8229600" cy="4525963"/>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819" name="文本框 1"/>
          <p:cNvSpPr txBox="1"/>
          <p:nvPr/>
        </p:nvSpPr>
        <p:spPr>
          <a:xfrm>
            <a:off x="1619672" y="3068960"/>
            <a:ext cx="5904656" cy="1958341"/>
          </a:xfrm>
          <a:prstGeom prst="rect"/>
          <a:noFill/>
        </p:spPr>
        <p:txBody>
          <a:bodyPr rtlCol="0" wrap="square">
            <a:spAutoFit/>
          </a:bodyPr>
          <a:p>
            <a:r>
              <a:rPr altLang="en-US" lang="zh-CN"/>
              <a:t>以区域心脏康复管理为核心，临床医学、预防医学、康复医学有机融合，在前期已搭建的区域卫生信息平台基础上，完善结构化和集成度，拓展模块与功能，利用政策手段建立配套机制，在区域医疗体系与公共卫生机构之间的整合过程中，满足多源数据对接、存储和共享的需要，形成区域范围内的心血管防治体系和康复网络，为辖区心血管患者人群提供系统、连续、全方位的医疗卫生保健服务。 </a:t>
            </a:r>
            <a:endParaRPr altLang="en-US" dirty="0" lang="zh-CN"/>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824" name="Rectangle 13"/>
          <p:cNvSpPr>
            <a:spLocks noChangeArrowheads="1"/>
          </p:cNvSpPr>
          <p:nvPr/>
        </p:nvSpPr>
        <p:spPr bwMode="gray">
          <a:xfrm>
            <a:off x="3635896" y="2348880"/>
            <a:ext cx="1747009" cy="793340"/>
          </a:xfrm>
          <a:prstGeom prst="rect"/>
          <a:gradFill>
            <a:gsLst>
              <a:gs pos="0">
                <a:srgbClr val="E6DCAC"/>
              </a:gs>
              <a:gs pos="12000">
                <a:srgbClr val="E6D78A"/>
              </a:gs>
              <a:gs pos="30000">
                <a:srgbClr val="C7AC4C"/>
              </a:gs>
              <a:gs pos="45000">
                <a:srgbClr val="E6D78A"/>
              </a:gs>
              <a:gs pos="77000">
                <a:srgbClr val="C7AC4C"/>
              </a:gs>
              <a:gs pos="100000">
                <a:srgbClr val="E6DCAC"/>
              </a:gs>
            </a:gsLst>
            <a:lin ang="5400000" scaled="0"/>
          </a:gradFill>
          <a:ln w="9525">
            <a:miter lim="800000"/>
            <a:headEnd/>
            <a:tailEnd/>
          </a:ln>
          <a:scene3d>
            <a:camera prst="legacyPerspectiveFront">
              <a:rot lat="0" lon="1500000" rev="0"/>
            </a:camera>
            <a:lightRig dir="b" rig="legacyFlat4"/>
          </a:scene3d>
          <a:sp3d extrusionH="887400" prstMaterial="legacyMatte">
            <a:bevelT w="13500" h="13500" prst="angle"/>
            <a:bevelB w="13500" h="13500" prst="angle"/>
            <a:extrusionClr>
              <a:schemeClr val="accent1"/>
            </a:extrusionClr>
            <a:contourClr>
              <a:schemeClr val="accent1"/>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dirty="0" sz="2800" lang="zh-CN"/>
          </a:p>
        </p:txBody>
      </p:sp>
      <p:sp>
        <p:nvSpPr>
          <p:cNvPr id="1048825" name="Text Box 29"/>
          <p:cNvSpPr txBox="1">
            <a:spLocks noChangeArrowheads="1"/>
          </p:cNvSpPr>
          <p:nvPr/>
        </p:nvSpPr>
        <p:spPr bwMode="auto">
          <a:xfrm>
            <a:off x="3429205" y="2545222"/>
            <a:ext cx="2232248" cy="369332"/>
          </a:xfrm>
          <a:prstGeom prst="rect"/>
          <a:noFill/>
          <a:ln>
            <a:noFill/>
          </a:ln>
          <a:effectLst/>
        </p:spPr>
        <p:txBody>
          <a:bodyPr wrap="square">
            <a:spAutoFit/>
          </a:bodyPr>
          <a:p>
            <a:pPr algn="ctr">
              <a:spcBef>
                <a:spcPct val="50000"/>
              </a:spcBef>
            </a:pPr>
            <a:r>
              <a:rPr altLang="en-US" dirty="0" lang="zh-CN">
                <a:latin typeface="黑体" panose="02010609060101010101" pitchFamily="49" charset="-122"/>
                <a:ea typeface="黑体" panose="02010609060101010101" pitchFamily="49" charset="-122"/>
              </a:rPr>
              <a:t>顺义区医院</a:t>
            </a:r>
          </a:p>
        </p:txBody>
      </p:sp>
      <p:sp>
        <p:nvSpPr>
          <p:cNvPr id="1048826" name="Rectangle 13"/>
          <p:cNvSpPr>
            <a:spLocks noChangeArrowheads="1"/>
          </p:cNvSpPr>
          <p:nvPr/>
        </p:nvSpPr>
        <p:spPr bwMode="gray">
          <a:xfrm>
            <a:off x="3131840" y="1124744"/>
            <a:ext cx="2808312" cy="793340"/>
          </a:xfrm>
          <a:prstGeom prst="rect"/>
          <a:solidFill>
            <a:srgbClr val="92D050"/>
          </a:solidFill>
          <a:ln w="9525">
            <a:solidFill>
              <a:srgbClr val="00CCFF"/>
            </a:solidFill>
            <a:miter lim="800000"/>
            <a:headEnd/>
            <a:tailEnd/>
          </a:ln>
          <a:effectLst>
            <a:innerShdw blurRad="63500" dir="10800000" dist="50800">
              <a:prstClr val="black">
                <a:alpha val="50000"/>
              </a:prstClr>
            </a:innerShdw>
          </a:effectLst>
          <a:scene3d>
            <a:camera prst="legacyPerspectiveFront">
              <a:rot lat="0" lon="1500000" rev="0"/>
            </a:camera>
            <a:lightRig dir="b" rig="legacyFlat4"/>
          </a:scene3d>
          <a:sp3d extrusionH="887400" contourW="12700" prstMaterial="legacyMatte">
            <a:bevelT w="13500" h="13500" prst="angle"/>
            <a:bevelB w="13500" h="13500" prst="angle"/>
            <a:extrusionClr>
              <a:schemeClr val="accent1"/>
            </a:extrusionClr>
            <a:contourClr>
              <a:srgbClr val="92D050"/>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27" name="矩形 18"/>
          <p:cNvSpPr/>
          <p:nvPr/>
        </p:nvSpPr>
        <p:spPr>
          <a:xfrm>
            <a:off x="3832148" y="1225928"/>
            <a:ext cx="1620957" cy="523220"/>
          </a:xfrm>
          <a:prstGeom prst="rect"/>
        </p:spPr>
        <p:txBody>
          <a:bodyPr wrap="none">
            <a:spAutoFit/>
          </a:bodyPr>
          <a:p>
            <a:r>
              <a:rPr altLang="en-US" dirty="0" sz="2800" lang="zh-CN">
                <a:solidFill>
                  <a:schemeClr val="bg1"/>
                </a:solidFill>
                <a:latin typeface="方正姚体" pitchFamily="2" charset="-122"/>
                <a:ea typeface="方正姚体" pitchFamily="2" charset="-122"/>
              </a:rPr>
              <a:t>阜外医院</a:t>
            </a:r>
          </a:p>
        </p:txBody>
      </p:sp>
      <p:grpSp>
        <p:nvGrpSpPr>
          <p:cNvPr id="94" name="组合 80"/>
          <p:cNvGrpSpPr/>
          <p:nvPr/>
        </p:nvGrpSpPr>
        <p:grpSpPr>
          <a:xfrm>
            <a:off x="1818716" y="3870882"/>
            <a:ext cx="5126953" cy="765429"/>
            <a:chOff x="3745005" y="1842059"/>
            <a:chExt cx="5126953" cy="765429"/>
          </a:xfrm>
        </p:grpSpPr>
        <p:grpSp>
          <p:nvGrpSpPr>
            <p:cNvPr id="95" name="Group 14"/>
            <p:cNvGrpSpPr/>
            <p:nvPr/>
          </p:nvGrpSpPr>
          <p:grpSpPr bwMode="auto">
            <a:xfrm>
              <a:off x="4144781" y="2067044"/>
              <a:ext cx="139233" cy="95406"/>
              <a:chOff x="2400" y="3443"/>
              <a:chExt cx="71" cy="235"/>
            </a:xfrm>
          </p:grpSpPr>
          <p:sp>
            <p:nvSpPr>
              <p:cNvPr id="1048828" name="Oval 17"/>
              <p:cNvSpPr>
                <a:spLocks noChangeArrowheads="1"/>
              </p:cNvSpPr>
              <p:nvPr/>
            </p:nvSpPr>
            <p:spPr bwMode="gray">
              <a:xfrm>
                <a:off x="2400" y="3443"/>
                <a:ext cx="71" cy="235"/>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anchor="ctr" wrap="none"/>
              <a:p>
                <a:pPr algn="ctr" eaLnBrk="0" hangingPunct="0"/>
                <a:endParaRPr altLang="en-US" lang="zh-CN">
                  <a:ea typeface="+mn-ea"/>
                </a:endParaRPr>
              </a:p>
            </p:txBody>
          </p:sp>
          <p:sp>
            <p:nvSpPr>
              <p:cNvPr id="1048829" name="Oval 18"/>
              <p:cNvSpPr>
                <a:spLocks noChangeArrowheads="1"/>
              </p:cNvSpPr>
              <p:nvPr/>
            </p:nvSpPr>
            <p:spPr bwMode="gray">
              <a:xfrm>
                <a:off x="2438" y="3522"/>
                <a:ext cx="20" cy="67"/>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anchor="ctr" wrap="none"/>
              <a:p>
                <a:pPr algn="ctr" eaLnBrk="0" hangingPunct="0"/>
                <a:endParaRPr altLang="en-US" lang="zh-CN">
                  <a:ea typeface="+mn-ea"/>
                </a:endParaRPr>
              </a:p>
            </p:txBody>
          </p:sp>
        </p:grpSp>
        <p:sp>
          <p:nvSpPr>
            <p:cNvPr id="1048830" name="Rectangle 25"/>
            <p:cNvSpPr>
              <a:spLocks noChangeArrowheads="1"/>
            </p:cNvSpPr>
            <p:nvPr/>
          </p:nvSpPr>
          <p:spPr bwMode="gray">
            <a:xfrm rot="3419336">
              <a:off x="3892475" y="1694589"/>
              <a:ext cx="693420" cy="988359"/>
            </a:xfrm>
            <a:prstGeom prst="rect"/>
            <a:solidFill>
              <a:schemeClr val="accent1"/>
            </a:solidFill>
            <a:ln w="9525">
              <a:miter lim="800000"/>
              <a:headEnd/>
              <a:tailEnd/>
            </a:ln>
            <a:scene3d>
              <a:camera prst="legacyPerspectiveFront">
                <a:rot lat="0" lon="1500000" rev="0"/>
              </a:camera>
              <a:lightRig dir="b" rig="legacyFlat4"/>
            </a:scene3d>
            <a:sp3d extrusionH="887400" prstMaterial="legacyMatte">
              <a:bevelT w="13500" h="13500" prst="angle"/>
              <a:bevelB w="13500" h="13500" prst="angle"/>
              <a:extrusionClr>
                <a:schemeClr val="accent1"/>
              </a:extrusionClr>
              <a:contourClr>
                <a:schemeClr val="accent1"/>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31" name="Rectangle 26"/>
            <p:cNvSpPr>
              <a:spLocks noChangeArrowheads="1"/>
            </p:cNvSpPr>
            <p:nvPr/>
          </p:nvSpPr>
          <p:spPr bwMode="gray">
            <a:xfrm>
              <a:off x="3851920" y="1938898"/>
              <a:ext cx="1004888" cy="553998"/>
            </a:xfrm>
            <a:prstGeom prst="rect"/>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altLang="en-US" dirty="0" sz="1500" lang="zh-CN">
                  <a:solidFill>
                    <a:schemeClr val="bg1"/>
                  </a:solidFill>
                  <a:ea typeface="黑体" panose="02010609060101010101" pitchFamily="49" charset="-122"/>
                </a:rPr>
                <a:t>李遂镇</a:t>
              </a:r>
            </a:p>
            <a:p>
              <a:pPr algn="ctr" eaLnBrk="1" hangingPunct="1"/>
              <a:r>
                <a:rPr altLang="en-US" dirty="0" sz="1500" lang="zh-CN">
                  <a:solidFill>
                    <a:schemeClr val="bg1"/>
                  </a:solidFill>
                  <a:ea typeface="黑体" panose="02010609060101010101" pitchFamily="49" charset="-122"/>
                </a:rPr>
                <a:t>卫生院</a:t>
              </a:r>
            </a:p>
          </p:txBody>
        </p:sp>
        <p:grpSp>
          <p:nvGrpSpPr>
            <p:cNvPr id="96" name="Group 20"/>
            <p:cNvGrpSpPr/>
            <p:nvPr/>
          </p:nvGrpSpPr>
          <p:grpSpPr bwMode="auto">
            <a:xfrm>
              <a:off x="4884018" y="2062657"/>
              <a:ext cx="1200150" cy="99060"/>
              <a:chOff x="2003" y="3439"/>
              <a:chExt cx="468" cy="244"/>
            </a:xfrm>
          </p:grpSpPr>
          <p:sp>
            <p:nvSpPr>
              <p:cNvPr id="1048832" name="Oval 21"/>
              <p:cNvSpPr>
                <a:spLocks noChangeArrowheads="1"/>
              </p:cNvSpPr>
              <p:nvPr/>
            </p:nvSpPr>
            <p:spPr bwMode="gray">
              <a:xfrm>
                <a:off x="2003" y="3439"/>
                <a:ext cx="79" cy="242"/>
              </a:xfrm>
              <a:prstGeom prst="ellipse"/>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33" name="Rectangle 22"/>
              <p:cNvSpPr>
                <a:spLocks noChangeArrowheads="1"/>
              </p:cNvSpPr>
              <p:nvPr/>
            </p:nvSpPr>
            <p:spPr bwMode="gray">
              <a:xfrm>
                <a:off x="2048" y="3441"/>
                <a:ext cx="388" cy="242"/>
              </a:xfrm>
              <a:prstGeom prst="rect"/>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34" name="Oval 23"/>
              <p:cNvSpPr>
                <a:spLocks noChangeArrowheads="1"/>
              </p:cNvSpPr>
              <p:nvPr/>
            </p:nvSpPr>
            <p:spPr bwMode="gray">
              <a:xfrm>
                <a:off x="2400" y="3443"/>
                <a:ext cx="71" cy="235"/>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anchor="ctr" wrap="none"/>
              <a:p>
                <a:pPr algn="ctr" eaLnBrk="0" hangingPunct="0"/>
                <a:endParaRPr altLang="en-US" lang="zh-CN">
                  <a:ea typeface="+mn-ea"/>
                </a:endParaRPr>
              </a:p>
            </p:txBody>
          </p:sp>
          <p:sp>
            <p:nvSpPr>
              <p:cNvPr id="1048835" name="Oval 24"/>
              <p:cNvSpPr>
                <a:spLocks noChangeArrowheads="1"/>
              </p:cNvSpPr>
              <p:nvPr/>
            </p:nvSpPr>
            <p:spPr bwMode="gray">
              <a:xfrm>
                <a:off x="2438" y="3522"/>
                <a:ext cx="20" cy="67"/>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anchor="ctr" wrap="none"/>
              <a:p>
                <a:pPr algn="ctr" eaLnBrk="0" hangingPunct="0"/>
                <a:endParaRPr altLang="en-US" lang="zh-CN">
                  <a:ea typeface="+mn-ea"/>
                </a:endParaRPr>
              </a:p>
            </p:txBody>
          </p:sp>
        </p:grpSp>
        <p:sp>
          <p:nvSpPr>
            <p:cNvPr id="1048836" name="Rectangle 25"/>
            <p:cNvSpPr>
              <a:spLocks noChangeArrowheads="1"/>
            </p:cNvSpPr>
            <p:nvPr/>
          </p:nvSpPr>
          <p:spPr bwMode="gray">
            <a:xfrm rot="3419336">
              <a:off x="5260628" y="1766598"/>
              <a:ext cx="693420" cy="988359"/>
            </a:xfrm>
            <a:prstGeom prst="rect"/>
            <a:solidFill>
              <a:schemeClr val="accent1"/>
            </a:solidFill>
            <a:ln w="9525">
              <a:miter lim="800000"/>
              <a:headEnd/>
              <a:tailEnd/>
            </a:ln>
            <a:scene3d>
              <a:camera prst="legacyPerspectiveFront">
                <a:rot lat="0" lon="1500000" rev="0"/>
              </a:camera>
              <a:lightRig dir="b" rig="legacyFlat4"/>
            </a:scene3d>
            <a:sp3d extrusionH="887400" prstMaterial="legacyMatte">
              <a:bevelT w="13500" h="13500" prst="angle"/>
              <a:bevelB w="13500" h="13500" prst="angle"/>
              <a:extrusionClr>
                <a:schemeClr val="accent1"/>
              </a:extrusionClr>
              <a:contourClr>
                <a:schemeClr val="accent1"/>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37" name="Rectangle 26"/>
            <p:cNvSpPr>
              <a:spLocks noChangeArrowheads="1"/>
            </p:cNvSpPr>
            <p:nvPr/>
          </p:nvSpPr>
          <p:spPr bwMode="gray">
            <a:xfrm>
              <a:off x="5288567" y="1916832"/>
              <a:ext cx="1004888" cy="553998"/>
            </a:xfrm>
            <a:prstGeom prst="rect"/>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altLang="en-US" dirty="0" sz="1500" lang="zh-CN">
                  <a:solidFill>
                    <a:schemeClr val="bg1"/>
                  </a:solidFill>
                  <a:ea typeface="黑体" panose="02010609060101010101" pitchFamily="49" charset="-122"/>
                </a:rPr>
                <a:t>南彩镇</a:t>
              </a:r>
            </a:p>
            <a:p>
              <a:pPr algn="ctr" eaLnBrk="1" hangingPunct="1"/>
              <a:r>
                <a:rPr altLang="en-US" dirty="0" sz="1500" lang="zh-CN">
                  <a:solidFill>
                    <a:schemeClr val="bg1"/>
                  </a:solidFill>
                  <a:ea typeface="黑体" panose="02010609060101010101" pitchFamily="49" charset="-122"/>
                </a:rPr>
                <a:t>卫生院</a:t>
              </a:r>
            </a:p>
          </p:txBody>
        </p:sp>
        <p:grpSp>
          <p:nvGrpSpPr>
            <p:cNvPr id="97" name="Group 20"/>
            <p:cNvGrpSpPr/>
            <p:nvPr/>
          </p:nvGrpSpPr>
          <p:grpSpPr bwMode="auto">
            <a:xfrm>
              <a:off x="6180161" y="2062656"/>
              <a:ext cx="1200150" cy="99060"/>
              <a:chOff x="2003" y="3439"/>
              <a:chExt cx="468" cy="244"/>
            </a:xfrm>
          </p:grpSpPr>
          <p:sp>
            <p:nvSpPr>
              <p:cNvPr id="1048838" name="Oval 21"/>
              <p:cNvSpPr>
                <a:spLocks noChangeArrowheads="1"/>
              </p:cNvSpPr>
              <p:nvPr/>
            </p:nvSpPr>
            <p:spPr bwMode="gray">
              <a:xfrm>
                <a:off x="2003" y="3439"/>
                <a:ext cx="79" cy="242"/>
              </a:xfrm>
              <a:prstGeom prst="ellipse"/>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39" name="Rectangle 22"/>
              <p:cNvSpPr>
                <a:spLocks noChangeArrowheads="1"/>
              </p:cNvSpPr>
              <p:nvPr/>
            </p:nvSpPr>
            <p:spPr bwMode="gray">
              <a:xfrm>
                <a:off x="2048" y="3441"/>
                <a:ext cx="388" cy="242"/>
              </a:xfrm>
              <a:prstGeom prst="rect"/>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40" name="Oval 23"/>
              <p:cNvSpPr>
                <a:spLocks noChangeArrowheads="1"/>
              </p:cNvSpPr>
              <p:nvPr/>
            </p:nvSpPr>
            <p:spPr bwMode="gray">
              <a:xfrm>
                <a:off x="2400" y="3443"/>
                <a:ext cx="71" cy="235"/>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anchor="ctr" wrap="none"/>
              <a:p>
                <a:pPr algn="ctr" eaLnBrk="0" hangingPunct="0"/>
                <a:endParaRPr altLang="en-US" lang="zh-CN">
                  <a:ea typeface="+mn-ea"/>
                </a:endParaRPr>
              </a:p>
            </p:txBody>
          </p:sp>
          <p:sp>
            <p:nvSpPr>
              <p:cNvPr id="1048841" name="Oval 24"/>
              <p:cNvSpPr>
                <a:spLocks noChangeArrowheads="1"/>
              </p:cNvSpPr>
              <p:nvPr/>
            </p:nvSpPr>
            <p:spPr bwMode="gray">
              <a:xfrm>
                <a:off x="2438" y="3522"/>
                <a:ext cx="20" cy="67"/>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anchor="ctr" wrap="none"/>
              <a:p>
                <a:pPr algn="ctr" eaLnBrk="0" hangingPunct="0"/>
                <a:endParaRPr altLang="en-US" lang="zh-CN">
                  <a:ea typeface="+mn-ea"/>
                </a:endParaRPr>
              </a:p>
            </p:txBody>
          </p:sp>
        </p:grpSp>
        <p:sp>
          <p:nvSpPr>
            <p:cNvPr id="1048842" name="Rectangle 25"/>
            <p:cNvSpPr>
              <a:spLocks noChangeArrowheads="1"/>
            </p:cNvSpPr>
            <p:nvPr/>
          </p:nvSpPr>
          <p:spPr bwMode="gray">
            <a:xfrm rot="3419336">
              <a:off x="6556771" y="1766597"/>
              <a:ext cx="693420" cy="988359"/>
            </a:xfrm>
            <a:prstGeom prst="rect"/>
            <a:solidFill>
              <a:schemeClr val="accent1"/>
            </a:solidFill>
            <a:ln w="9525">
              <a:miter lim="800000"/>
              <a:headEnd/>
              <a:tailEnd/>
            </a:ln>
            <a:scene3d>
              <a:camera prst="legacyPerspectiveFront">
                <a:rot lat="0" lon="1500000" rev="0"/>
              </a:camera>
              <a:lightRig dir="b" rig="legacyFlat4"/>
            </a:scene3d>
            <a:sp3d extrusionH="887400" prstMaterial="legacyMatte">
              <a:bevelT w="13500" h="13500" prst="angle"/>
              <a:bevelB w="13500" h="13500" prst="angle"/>
              <a:extrusionClr>
                <a:schemeClr val="accent1"/>
              </a:extrusionClr>
              <a:contourClr>
                <a:schemeClr val="accent1"/>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43" name="Rectangle 26"/>
            <p:cNvSpPr>
              <a:spLocks noChangeArrowheads="1"/>
            </p:cNvSpPr>
            <p:nvPr/>
          </p:nvSpPr>
          <p:spPr bwMode="gray">
            <a:xfrm>
              <a:off x="6396185" y="1959310"/>
              <a:ext cx="1251636" cy="553998"/>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altLang="en-US" dirty="0" sz="1500" lang="zh-CN">
                  <a:solidFill>
                    <a:schemeClr val="bg1"/>
                  </a:solidFill>
                  <a:ea typeface="黑体" panose="02010609060101010101" pitchFamily="49" charset="-122"/>
                </a:rPr>
                <a:t>赵全营镇</a:t>
              </a:r>
            </a:p>
            <a:p>
              <a:pPr algn="ctr" eaLnBrk="1" hangingPunct="1"/>
              <a:r>
                <a:rPr altLang="en-US" dirty="0" sz="1500" lang="zh-CN">
                  <a:solidFill>
                    <a:schemeClr val="bg1"/>
                  </a:solidFill>
                  <a:ea typeface="黑体" panose="02010609060101010101" pitchFamily="49" charset="-122"/>
                </a:rPr>
                <a:t>板桥卫生院</a:t>
              </a:r>
            </a:p>
          </p:txBody>
        </p:sp>
        <p:grpSp>
          <p:nvGrpSpPr>
            <p:cNvPr id="98" name="Group 20"/>
            <p:cNvGrpSpPr/>
            <p:nvPr/>
          </p:nvGrpSpPr>
          <p:grpSpPr bwMode="auto">
            <a:xfrm>
              <a:off x="7404298" y="2062656"/>
              <a:ext cx="1200150" cy="99060"/>
              <a:chOff x="2003" y="3439"/>
              <a:chExt cx="468" cy="244"/>
            </a:xfrm>
          </p:grpSpPr>
          <p:sp>
            <p:nvSpPr>
              <p:cNvPr id="1048844" name="Oval 21"/>
              <p:cNvSpPr>
                <a:spLocks noChangeArrowheads="1"/>
              </p:cNvSpPr>
              <p:nvPr/>
            </p:nvSpPr>
            <p:spPr bwMode="gray">
              <a:xfrm>
                <a:off x="2003" y="3439"/>
                <a:ext cx="79" cy="242"/>
              </a:xfrm>
              <a:prstGeom prst="ellipse"/>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45" name="Rectangle 22"/>
              <p:cNvSpPr>
                <a:spLocks noChangeArrowheads="1"/>
              </p:cNvSpPr>
              <p:nvPr/>
            </p:nvSpPr>
            <p:spPr bwMode="gray">
              <a:xfrm>
                <a:off x="2048" y="3441"/>
                <a:ext cx="388" cy="242"/>
              </a:xfrm>
              <a:prstGeom prst="rect"/>
              <a:gradFill rotWithShape="0">
                <a:gsLst>
                  <a:gs pos="0">
                    <a:srgbClr val="767676"/>
                  </a:gs>
                  <a:gs pos="50000">
                    <a:srgbClr val="FFFFFF"/>
                  </a:gs>
                  <a:gs pos="100000">
                    <a:srgbClr val="767676"/>
                  </a:gs>
                </a:gsLst>
                <a:lin ang="5400000" scaled="1"/>
              </a:gradFill>
              <a:ln>
                <a:noFill/>
              </a:ln>
            </p:spPr>
            <p:txBody>
              <a:bodyPr anchor="ctr" wrap="none"/>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46" name="Oval 23"/>
              <p:cNvSpPr>
                <a:spLocks noChangeArrowheads="1"/>
              </p:cNvSpPr>
              <p:nvPr/>
            </p:nvSpPr>
            <p:spPr bwMode="gray">
              <a:xfrm>
                <a:off x="2400" y="3443"/>
                <a:ext cx="71" cy="235"/>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anchor="ctr" wrap="none"/>
              <a:p>
                <a:pPr algn="ctr" eaLnBrk="0" hangingPunct="0"/>
                <a:endParaRPr altLang="en-US" lang="zh-CN">
                  <a:ea typeface="+mn-ea"/>
                </a:endParaRPr>
              </a:p>
            </p:txBody>
          </p:sp>
          <p:sp>
            <p:nvSpPr>
              <p:cNvPr id="1048847" name="Oval 24"/>
              <p:cNvSpPr>
                <a:spLocks noChangeArrowheads="1"/>
              </p:cNvSpPr>
              <p:nvPr/>
            </p:nvSpPr>
            <p:spPr bwMode="gray">
              <a:xfrm>
                <a:off x="2438" y="3522"/>
                <a:ext cx="20" cy="67"/>
              </a:xfrm>
              <a:prstGeom prst="ellipse"/>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anchor="ctr" wrap="none"/>
              <a:p>
                <a:pPr algn="ctr" eaLnBrk="0" hangingPunct="0"/>
                <a:endParaRPr altLang="en-US" lang="zh-CN">
                  <a:ea typeface="+mn-ea"/>
                </a:endParaRPr>
              </a:p>
            </p:txBody>
          </p:sp>
        </p:grpSp>
        <p:sp>
          <p:nvSpPr>
            <p:cNvPr id="1048848" name="Rectangle 25"/>
            <p:cNvSpPr>
              <a:spLocks noChangeArrowheads="1"/>
            </p:cNvSpPr>
            <p:nvPr/>
          </p:nvSpPr>
          <p:spPr bwMode="gray">
            <a:xfrm rot="3419336">
              <a:off x="7780908" y="1766597"/>
              <a:ext cx="693420" cy="988359"/>
            </a:xfrm>
            <a:prstGeom prst="rect"/>
            <a:solidFill>
              <a:schemeClr val="accent1"/>
            </a:solidFill>
            <a:ln w="9525">
              <a:miter lim="800000"/>
              <a:headEnd/>
              <a:tailEnd/>
            </a:ln>
            <a:scene3d>
              <a:camera prst="legacyPerspectiveFront">
                <a:rot lat="0" lon="1500000" rev="0"/>
              </a:camera>
              <a:lightRig dir="b" rig="legacyFlat4"/>
            </a:scene3d>
            <a:sp3d extrusionH="887400" prstMaterial="legacyMatte">
              <a:bevelT w="13500" h="13500" prst="angle"/>
              <a:bevelB w="13500" h="13500" prst="angle"/>
              <a:extrusionClr>
                <a:schemeClr val="accent1"/>
              </a:extrusionClr>
              <a:contourClr>
                <a:schemeClr val="accent1"/>
              </a:contourClr>
            </a:sp3d>
          </p:spPr>
          <p:txBody>
            <a:bodyPr anchor="ctr" rot="10800000" vert="eaVert" wrap="none">
              <a:flatTx z="0"/>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altLang="en-US" lang="zh-CN"/>
            </a:p>
          </p:txBody>
        </p:sp>
        <p:sp>
          <p:nvSpPr>
            <p:cNvPr id="1048849" name="Rectangle 26"/>
            <p:cNvSpPr>
              <a:spLocks noChangeArrowheads="1"/>
            </p:cNvSpPr>
            <p:nvPr/>
          </p:nvSpPr>
          <p:spPr bwMode="gray">
            <a:xfrm>
              <a:off x="7620322" y="1959310"/>
              <a:ext cx="1251636" cy="553998"/>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altLang="en-US" dirty="0" sz="1500" lang="zh-CN">
                  <a:solidFill>
                    <a:schemeClr val="bg1"/>
                  </a:solidFill>
                  <a:ea typeface="黑体" panose="02010609060101010101" pitchFamily="49" charset="-122"/>
                </a:rPr>
                <a:t>天竺镇</a:t>
              </a:r>
            </a:p>
            <a:p>
              <a:pPr algn="ctr" eaLnBrk="1" hangingPunct="1"/>
              <a:r>
                <a:rPr altLang="en-US" dirty="0" sz="1500" lang="zh-CN">
                  <a:solidFill>
                    <a:schemeClr val="bg1"/>
                  </a:solidFill>
                  <a:ea typeface="黑体" panose="02010609060101010101" pitchFamily="49" charset="-122"/>
                </a:rPr>
                <a:t>卫生院</a:t>
              </a:r>
            </a:p>
          </p:txBody>
        </p:sp>
      </p:grpSp>
      <p:pic>
        <p:nvPicPr>
          <p:cNvPr id="2097171"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628498" y="5942269"/>
            <a:ext cx="484482" cy="413793"/>
          </a:xfrm>
          <a:prstGeom prst="rect"/>
          <a:noFill/>
        </p:spPr>
      </p:pic>
      <p:pic>
        <p:nvPicPr>
          <p:cNvPr id="2097172"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1132554" y="5942269"/>
            <a:ext cx="484482" cy="413793"/>
          </a:xfrm>
          <a:prstGeom prst="rect"/>
          <a:noFill/>
        </p:spPr>
      </p:pic>
      <p:pic>
        <p:nvPicPr>
          <p:cNvPr id="2097173"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1780626" y="5942269"/>
            <a:ext cx="484482" cy="413793"/>
          </a:xfrm>
          <a:prstGeom prst="rect"/>
          <a:noFill/>
        </p:spPr>
      </p:pic>
      <p:pic>
        <p:nvPicPr>
          <p:cNvPr id="2097174"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2356690" y="5942269"/>
            <a:ext cx="484482" cy="413793"/>
          </a:xfrm>
          <a:prstGeom prst="rect"/>
          <a:noFill/>
        </p:spPr>
      </p:pic>
      <p:pic>
        <p:nvPicPr>
          <p:cNvPr id="2097175"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2860746" y="5942269"/>
            <a:ext cx="484482" cy="413793"/>
          </a:xfrm>
          <a:prstGeom prst="rect"/>
          <a:noFill/>
        </p:spPr>
      </p:pic>
      <p:pic>
        <p:nvPicPr>
          <p:cNvPr id="2097176"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3364802" y="5942269"/>
            <a:ext cx="484482" cy="413793"/>
          </a:xfrm>
          <a:prstGeom prst="rect"/>
          <a:noFill/>
        </p:spPr>
      </p:pic>
      <p:pic>
        <p:nvPicPr>
          <p:cNvPr id="2097177"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3940866" y="5942269"/>
            <a:ext cx="484482" cy="413793"/>
          </a:xfrm>
          <a:prstGeom prst="rect"/>
          <a:noFill/>
        </p:spPr>
      </p:pic>
      <p:pic>
        <p:nvPicPr>
          <p:cNvPr id="2097178"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4516930" y="5942269"/>
            <a:ext cx="484482" cy="413793"/>
          </a:xfrm>
          <a:prstGeom prst="rect"/>
          <a:noFill/>
        </p:spPr>
      </p:pic>
      <p:pic>
        <p:nvPicPr>
          <p:cNvPr id="2097179"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5092994" y="5942269"/>
            <a:ext cx="484482" cy="413793"/>
          </a:xfrm>
          <a:prstGeom prst="rect"/>
          <a:noFill/>
        </p:spPr>
      </p:pic>
      <p:pic>
        <p:nvPicPr>
          <p:cNvPr id="2097180"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5669058" y="5942269"/>
            <a:ext cx="484482" cy="413793"/>
          </a:xfrm>
          <a:prstGeom prst="rect"/>
          <a:noFill/>
        </p:spPr>
      </p:pic>
      <p:pic>
        <p:nvPicPr>
          <p:cNvPr id="2097181"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6245122" y="5942269"/>
            <a:ext cx="484482" cy="413793"/>
          </a:xfrm>
          <a:prstGeom prst="rect"/>
          <a:noFill/>
        </p:spPr>
      </p:pic>
      <p:pic>
        <p:nvPicPr>
          <p:cNvPr id="2097182"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6749178" y="5942269"/>
            <a:ext cx="484482" cy="413793"/>
          </a:xfrm>
          <a:prstGeom prst="rect"/>
          <a:noFill/>
        </p:spPr>
      </p:pic>
      <p:pic>
        <p:nvPicPr>
          <p:cNvPr id="2097183"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7253234" y="5942269"/>
            <a:ext cx="484482" cy="413793"/>
          </a:xfrm>
          <a:prstGeom prst="rect"/>
          <a:noFill/>
        </p:spPr>
      </p:pic>
      <p:pic>
        <p:nvPicPr>
          <p:cNvPr id="2097184" name="Picture 2" descr="http://p0.so.qhmsg.com/bdr/_240_/t0140db2af84772e250.jpg"/>
          <p:cNvPicPr>
            <a:picLocks noChangeAspect="1" noChangeArrowheads="1"/>
          </p:cNvPicPr>
          <p:nvPr/>
        </p:nvPicPr>
        <p:blipFill>
          <a:blip xmlns:r="http://schemas.openxmlformats.org/officeDocument/2006/relationships" r:embed="rId1" cstate="print"/>
          <a:srcRect/>
          <a:stretch>
            <a:fillRect/>
          </a:stretch>
        </p:blipFill>
        <p:spPr bwMode="auto">
          <a:xfrm>
            <a:off x="7884368" y="5942269"/>
            <a:ext cx="484482" cy="413793"/>
          </a:xfrm>
          <a:prstGeom prst="rect"/>
          <a:noFill/>
        </p:spPr>
      </p:pic>
      <p:sp>
        <p:nvSpPr>
          <p:cNvPr id="1048850" name="箭头: 上下 1"/>
          <p:cNvSpPr/>
          <p:nvPr/>
        </p:nvSpPr>
        <p:spPr>
          <a:xfrm>
            <a:off x="4439569" y="1760543"/>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
        <p:nvSpPr>
          <p:cNvPr id="1048851" name="箭头: 上下 72"/>
          <p:cNvSpPr/>
          <p:nvPr/>
        </p:nvSpPr>
        <p:spPr>
          <a:xfrm>
            <a:off x="4424478" y="3170331"/>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
        <p:nvSpPr>
          <p:cNvPr id="1048852" name="箭头: 上下 86"/>
          <p:cNvSpPr/>
          <p:nvPr/>
        </p:nvSpPr>
        <p:spPr>
          <a:xfrm>
            <a:off x="1985784" y="4881477"/>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
        <p:nvSpPr>
          <p:cNvPr id="1048853" name="箭头: 上下 87"/>
          <p:cNvSpPr/>
          <p:nvPr/>
        </p:nvSpPr>
        <p:spPr>
          <a:xfrm>
            <a:off x="3573295" y="4881477"/>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
        <p:nvSpPr>
          <p:cNvPr id="1048854" name="箭头: 上下 88"/>
          <p:cNvSpPr/>
          <p:nvPr/>
        </p:nvSpPr>
        <p:spPr>
          <a:xfrm>
            <a:off x="4893949" y="4851690"/>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
        <p:nvSpPr>
          <p:cNvPr id="1048855" name="箭头: 上下 89"/>
          <p:cNvSpPr/>
          <p:nvPr/>
        </p:nvSpPr>
        <p:spPr>
          <a:xfrm>
            <a:off x="6235868" y="4854805"/>
            <a:ext cx="442291" cy="708876"/>
          </a:xfrm>
          <a:prstGeom prst="upDownArrow"/>
          <a:solidFill>
            <a:schemeClr val="accent6">
              <a:alpha val="72000"/>
            </a:schemeClr>
          </a:solidFill>
        </p:spPr>
        <p:txBody>
          <a:bodyPr anchor="ctr" rtlCol="0" wrap="square">
            <a:spAutoFit/>
          </a:bodyPr>
          <a:p>
            <a:pPr algn="ctr"/>
            <a:endParaRPr altLang="en-US" dirty="0" sz="1200" lang="zh-CN">
              <a:latin typeface="黑体" pitchFamily="2" charset="-122"/>
              <a:ea typeface="黑体" pitchFamily="2"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graphicFrame>
        <p:nvGraphicFramePr>
          <p:cNvPr id="4194310" name="图示 2"/>
          <p:cNvGraphicFramePr>
            <a:graphicFrameLocks/>
          </p:cNvGraphicFramePr>
          <p:nvPr/>
        </p:nvGraphicFramePr>
        <p:xfrm>
          <a:off x="899592" y="2132856"/>
          <a:ext cx="7344816" cy="2880320"/>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graphicFrame>
        <p:nvGraphicFramePr>
          <p:cNvPr id="4194311" name="内容占位符 5"/>
          <p:cNvGraphicFramePr>
            <a:graphicFrameLocks noGrp="1"/>
          </p:cNvGraphicFramePr>
          <p:nvPr>
            <p:ph idx="1"/>
          </p:nvPr>
        </p:nvGraphicFramePr>
        <p:xfrm>
          <a:off x="1835696" y="1412776"/>
          <a:ext cx="5256584" cy="4032447"/>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863" name="矩形 3"/>
          <p:cNvSpPr/>
          <p:nvPr/>
        </p:nvSpPr>
        <p:spPr>
          <a:xfrm>
            <a:off x="1527810" y="5619527"/>
            <a:ext cx="6088380" cy="1031240"/>
          </a:xfrm>
          <a:prstGeom prst="rect"/>
          <a:solidFill>
            <a:srgbClr val="0070C0"/>
          </a:solidFill>
        </p:spPr>
        <p:txBody>
          <a:bodyPr bIns="45720" lIns="91440" rIns="91440" tIns="45720" wrap="none">
            <a:spAutoFit/>
          </a:bodyPr>
          <a:p>
            <a:pPr algn="ctr"/>
            <a:r>
              <a:rPr altLang="en-US" b="1" dirty="0" sz="3100" lang="zh-CN">
                <a:ln w="6600">
                  <a:solidFill>
                    <a:schemeClr val="accent2"/>
                  </a:solidFill>
                  <a:prstDash val="solid"/>
                </a:ln>
                <a:solidFill>
                  <a:srgbClr val="FFFFFF"/>
                </a:solidFill>
                <a:effectLst>
                  <a:outerShdw algn="tl" dir="2700000" dist="38100" rotWithShape="0">
                    <a:schemeClr val="accent2"/>
                  </a:outerShdw>
                </a:effectLst>
              </a:rPr>
              <a:t>建立区域心血管病人数据管理系统</a:t>
            </a:r>
            <a:endParaRPr altLang="zh-CN" b="1" dirty="0" sz="3100" lang="en-US">
              <a:ln w="6600">
                <a:solidFill>
                  <a:schemeClr val="accent2"/>
                </a:solidFill>
                <a:prstDash val="solid"/>
              </a:ln>
              <a:solidFill>
                <a:srgbClr val="FFFFFF"/>
              </a:solidFill>
              <a:effectLst>
                <a:outerShdw algn="tl" dir="2700000" dist="38100" rotWithShape="0">
                  <a:schemeClr val="accent2"/>
                </a:outerShdw>
              </a:effectLst>
            </a:endParaRPr>
          </a:p>
          <a:p>
            <a:pPr algn="ctr"/>
            <a:r>
              <a:rPr altLang="en-US" b="1" dirty="0" sz="3100" lang="zh-CN">
                <a:ln w="6600">
                  <a:solidFill>
                    <a:schemeClr val="accent2"/>
                  </a:solidFill>
                  <a:prstDash val="solid"/>
                </a:ln>
                <a:solidFill>
                  <a:srgbClr val="FFFFFF"/>
                </a:solidFill>
                <a:effectLst>
                  <a:outerShdw algn="tl" dir="2700000" dist="38100" rotWithShape="0">
                    <a:schemeClr val="accent2"/>
                  </a:outerShdw>
                </a:effectLst>
              </a:rPr>
              <a:t>并研发顺义区智慧卫生云</a:t>
            </a:r>
            <a:r>
              <a:rPr altLang="zh-CN" b="1" dirty="0" sz="3100" lang="en-US">
                <a:ln w="6600">
                  <a:solidFill>
                    <a:schemeClr val="accent2"/>
                  </a:solidFill>
                  <a:prstDash val="solid"/>
                </a:ln>
                <a:solidFill>
                  <a:srgbClr val="FFFFFF"/>
                </a:solidFill>
                <a:effectLst>
                  <a:outerShdw algn="tl" dir="2700000" dist="38100" rotWithShape="0">
                    <a:schemeClr val="accent2"/>
                  </a:outerShdw>
                </a:effectLst>
              </a:rPr>
              <a:t>APP</a:t>
            </a:r>
            <a:endParaRPr altLang="en-US" b="1" cap="none" dirty="0" sz="3100" lang="zh-CN" spc="0">
              <a:ln w="6600">
                <a:solidFill>
                  <a:schemeClr val="accent2"/>
                </a:solidFill>
                <a:prstDash val="solid"/>
              </a:ln>
              <a:solidFill>
                <a:srgbClr val="FFFFFF"/>
              </a:solidFill>
              <a:effectLst>
                <a:outerShdw algn="tl" dir="2700000" dist="38100" rotWithShape="0">
                  <a:schemeClr val="accent2"/>
                </a:outerShdw>
              </a:effectLst>
            </a:endParaRP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867" name="矩形 26"/>
          <p:cNvSpPr/>
          <p:nvPr/>
        </p:nvSpPr>
        <p:spPr>
          <a:xfrm>
            <a:off x="395536" y="537594"/>
            <a:ext cx="8748464" cy="443134"/>
          </a:xfrm>
          <a:prstGeom prst="rect"/>
        </p:spPr>
        <p:txBody>
          <a:bodyPr bIns="36544" lIns="73088" rIns="73088" tIns="36544" wrap="square">
            <a:spAutoFit/>
          </a:bodyPr>
          <a:p>
            <a:pPr algn="ctr">
              <a:buFont typeface="Arial" charset="0"/>
              <a:buNone/>
            </a:pPr>
            <a:r>
              <a:rPr altLang="zh-CN" b="1" dirty="0" sz="2400" kern="0" lang="en-US">
                <a:solidFill>
                  <a:srgbClr val="C0504D"/>
                </a:solidFill>
                <a:latin typeface="Arial" panose="02080604020202020204" charset="0"/>
                <a:ea typeface="黑体" pitchFamily="2" charset="-122"/>
                <a:cs typeface="+mj-cs"/>
                <a:sym typeface="Arial" panose="02080604020202020204" charset="0"/>
              </a:rPr>
              <a:t>2</a:t>
            </a:r>
            <a:r>
              <a:rPr altLang="zh-CN" b="1" dirty="0" sz="2400" kern="0" lang="en-US">
                <a:solidFill>
                  <a:srgbClr val="C0504D"/>
                </a:solidFill>
                <a:latin typeface="Arial" panose="02080604020202020204" charset="0"/>
                <a:ea typeface="黑体" pitchFamily="2" charset="-122"/>
                <a:cs typeface="+mj-cs"/>
                <a:sym typeface="Arial" panose="02080604020202020204" charset="0"/>
              </a:rPr>
              <a:t>.</a:t>
            </a:r>
            <a:r>
              <a:rPr altLang="en-US" b="1" dirty="0" sz="2400" kern="0" lang="zh-CN">
                <a:solidFill>
                  <a:srgbClr val="C0504D"/>
                </a:solidFill>
                <a:latin typeface="Arial" panose="02080604020202020204" charset="0"/>
                <a:ea typeface="黑体" pitchFamily="2" charset="-122"/>
                <a:cs typeface="+mj-cs"/>
                <a:sym typeface="Arial" panose="02080604020202020204" charset="0"/>
              </a:rPr>
              <a:t>全面推广家庭医生签约服务，探索家庭医生签约模式创新</a:t>
            </a:r>
            <a:endParaRPr altLang="en-US" dirty="0" sz="2400" lang="zh-CN">
              <a:solidFill>
                <a:schemeClr val="bg1"/>
              </a:solidFill>
              <a:latin typeface="微软雅黑" pitchFamily="34" charset="-122"/>
              <a:ea typeface="微软雅黑" pitchFamily="34" charset="-122"/>
              <a:sym typeface="微软雅黑" pitchFamily="34" charset="-122"/>
            </a:endParaRPr>
          </a:p>
        </p:txBody>
      </p:sp>
      <p:graphicFrame>
        <p:nvGraphicFramePr>
          <p:cNvPr id="4194312" name="图示 3"/>
          <p:cNvGraphicFramePr>
            <a:graphicFrameLocks/>
          </p:cNvGraphicFramePr>
          <p:nvPr/>
        </p:nvGraphicFramePr>
        <p:xfrm>
          <a:off x="1907704" y="1411615"/>
          <a:ext cx="5742384" cy="1200329"/>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pic>
        <p:nvPicPr>
          <p:cNvPr id="2097185" name="图片 2"/>
          <p:cNvPicPr>
            <a:picLocks noChangeAspect="1"/>
          </p:cNvPicPr>
          <p:nvPr/>
        </p:nvPicPr>
        <p:blipFill rotWithShape="1">
          <a:blip xmlns:r="http://schemas.openxmlformats.org/officeDocument/2006/relationships" r:embed="rId6" cstate="print"/>
          <a:srcRect t="16652" b="-1"/>
          <a:stretch>
            <a:fillRect/>
          </a:stretch>
        </p:blipFill>
        <p:spPr>
          <a:xfrm>
            <a:off x="1187624" y="2996952"/>
            <a:ext cx="6648450" cy="3604269"/>
          </a:xfrm>
          <a:prstGeom prst="rec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pic>
        <p:nvPicPr>
          <p:cNvPr id="2097186" name="图片 1" descr="IMG_256"/>
          <p:cNvPicPr>
            <a:picLocks/>
          </p:cNvPicPr>
          <p:nvPr/>
        </p:nvPicPr>
        <p:blipFill>
          <a:blip xmlns:r="http://schemas.openxmlformats.org/officeDocument/2006/relationships" r:embed="rId1"/>
          <a:stretch>
            <a:fillRect/>
          </a:stretch>
        </p:blipFill>
        <p:spPr>
          <a:xfrm>
            <a:off x="323528" y="1068350"/>
            <a:ext cx="4608512" cy="3240360"/>
          </a:xfrm>
          <a:prstGeom prst="rect"/>
          <a:noFill/>
          <a:ln w="9525">
            <a:noFill/>
          </a:ln>
        </p:spPr>
      </p:pic>
      <p:sp>
        <p:nvSpPr>
          <p:cNvPr id="1048871" name="矩形 2"/>
          <p:cNvSpPr/>
          <p:nvPr/>
        </p:nvSpPr>
        <p:spPr>
          <a:xfrm>
            <a:off x="1357687" y="6015010"/>
            <a:ext cx="6768753" cy="461665"/>
          </a:xfrm>
          <a:prstGeom prst="rect"/>
        </p:spPr>
        <p:txBody>
          <a:bodyPr wrap="square">
            <a:spAutoFit/>
          </a:bodyPr>
          <a:p>
            <a:r>
              <a:rPr altLang="en-US" b="1" dirty="0" sz="2400" kern="0" lang="zh-CN">
                <a:solidFill>
                  <a:srgbClr val="0000FF"/>
                </a:solidFill>
                <a:latin typeface="Arial" panose="02080604020202020204" charset="0"/>
                <a:ea typeface="黑体" pitchFamily="2" charset="-122"/>
                <a:cs typeface="+mj-cs"/>
              </a:rPr>
              <a:t>“健康顺义</a:t>
            </a:r>
            <a:r>
              <a:rPr altLang="zh-CN" b="1" dirty="0" sz="2400" kern="0" lang="en-US">
                <a:solidFill>
                  <a:srgbClr val="0000FF"/>
                </a:solidFill>
                <a:latin typeface="Arial" panose="02080604020202020204" charset="0"/>
                <a:ea typeface="黑体" pitchFamily="2" charset="-122"/>
                <a:cs typeface="+mj-cs"/>
              </a:rPr>
              <a:t>—</a:t>
            </a:r>
            <a:r>
              <a:rPr altLang="en-US" b="1" dirty="0" sz="2400" kern="0" lang="zh-CN">
                <a:solidFill>
                  <a:srgbClr val="0000FF"/>
                </a:solidFill>
                <a:latin typeface="Arial" panose="02080604020202020204" charset="0"/>
                <a:ea typeface="黑体" pitchFamily="2" charset="-122"/>
                <a:cs typeface="+mj-cs"/>
              </a:rPr>
              <a:t>中西医结合</a:t>
            </a:r>
            <a:r>
              <a:rPr altLang="zh-CN" b="1" dirty="0" sz="2400" kern="0" lang="en-US">
                <a:solidFill>
                  <a:srgbClr val="0000FF"/>
                </a:solidFill>
                <a:latin typeface="Arial" panose="02080604020202020204" charset="0"/>
                <a:ea typeface="黑体" pitchFamily="2" charset="-122"/>
                <a:cs typeface="+mj-cs"/>
              </a:rPr>
              <a:t>1+1</a:t>
            </a:r>
            <a:r>
              <a:rPr altLang="en-US" b="1" dirty="0" sz="2400" kern="0" lang="zh-CN">
                <a:solidFill>
                  <a:srgbClr val="0000FF"/>
                </a:solidFill>
                <a:latin typeface="Arial" panose="02080604020202020204" charset="0"/>
                <a:ea typeface="黑体" pitchFamily="2" charset="-122"/>
                <a:cs typeface="+mj-cs"/>
              </a:rPr>
              <a:t>家医团队创新服务”</a:t>
            </a:r>
            <a:endParaRPr>
              <a:solidFill>
                <a:srgbClr val="0000FF"/>
              </a:solidFill>
            </a:endParaRPr>
          </a:p>
        </p:txBody>
      </p:sp>
      <p:sp>
        <p:nvSpPr>
          <p:cNvPr id="1048872" name="矩形 3"/>
          <p:cNvSpPr/>
          <p:nvPr/>
        </p:nvSpPr>
        <p:spPr>
          <a:xfrm>
            <a:off x="755577" y="4582740"/>
            <a:ext cx="7370864" cy="1158240"/>
          </a:xfrm>
          <a:prstGeom prst="rect"/>
        </p:spPr>
        <p:txBody>
          <a:bodyPr wrap="square">
            <a:spAutoFit/>
          </a:bodyPr>
          <a:p>
            <a:r>
              <a:rPr altLang="en-US" dirty="0" lang="zh-CN"/>
              <a:t>医联体内的</a:t>
            </a:r>
            <a:r>
              <a:rPr altLang="zh-CN" dirty="0" lang="en-US"/>
              <a:t>6</a:t>
            </a:r>
            <a:r>
              <a:rPr altLang="en-US" dirty="0" lang="zh-CN"/>
              <a:t>个社区的</a:t>
            </a:r>
            <a:r>
              <a:rPr altLang="zh-CN" dirty="0" lang="en-US"/>
              <a:t>22</a:t>
            </a:r>
            <a:r>
              <a:rPr altLang="en-US" dirty="0" lang="zh-CN"/>
              <a:t>个家医团队将作为试点，率先在区域内开展“家医团队”创新服务工作。</a:t>
            </a:r>
            <a:r>
              <a:rPr altLang="zh-CN" dirty="0" lang="en-US"/>
              <a:t>55</a:t>
            </a:r>
            <a:r>
              <a:rPr altLang="en-US" dirty="0" lang="zh-CN"/>
              <a:t>个中西医结合家庭医生服务团队，覆盖所有中医医联体所辖区域，加快实现“基层首诊、双向转诊、急慢分治、上下联动”的分级诊疗新格局。</a:t>
            </a:r>
          </a:p>
        </p:txBody>
      </p:sp>
      <p:pic>
        <p:nvPicPr>
          <p:cNvPr id="2097187" name="图片 6"/>
          <p:cNvPicPr>
            <a:picLocks noChangeAspect="1"/>
          </p:cNvPicPr>
          <p:nvPr/>
        </p:nvPicPr>
        <p:blipFill>
          <a:blip xmlns:r="http://schemas.openxmlformats.org/officeDocument/2006/relationships" r:embed="rId2"/>
          <a:stretch>
            <a:fillRect/>
          </a:stretch>
        </p:blipFill>
        <p:spPr>
          <a:xfrm>
            <a:off x="5220072" y="1700808"/>
            <a:ext cx="3537135" cy="1800200"/>
          </a:xfrm>
          <a:prstGeom prst="rec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873" name="矩形 2"/>
          <p:cNvSpPr/>
          <p:nvPr/>
        </p:nvSpPr>
        <p:spPr>
          <a:xfrm>
            <a:off x="3441700" y="2624138"/>
            <a:ext cx="2374900" cy="2016125"/>
          </a:xfrm>
          <a:prstGeom prst="rect"/>
          <a:noFill/>
          <a:ln>
            <a:noFill/>
          </a:ln>
        </p:spPr>
        <p:style>
          <a:lnRef idx="2">
            <a:schemeClr val="accent1"/>
          </a:lnRef>
          <a:fillRef idx="1">
            <a:schemeClr val="lt1"/>
          </a:fillRef>
          <a:effectRef idx="0">
            <a:schemeClr val="accent1"/>
          </a:effectRef>
          <a:fontRef idx="minor">
            <a:schemeClr val="dk1"/>
          </a:fontRef>
        </p:style>
        <p:txBody>
          <a:bodyPr anchor="ctr">
            <a:spAutoFit/>
          </a:bodyPr>
          <a:p>
            <a:pPr algn="ctr">
              <a:buFont typeface="Arial" charset="0"/>
              <a:buNone/>
            </a:pPr>
            <a:endParaRPr altLang="en-US" b="1" sz="1600" lang="zh-CN">
              <a:solidFill>
                <a:schemeClr val="bg1"/>
              </a:solidFill>
              <a:latin typeface="微软雅黑" pitchFamily="34" charset="-122"/>
              <a:ea typeface="微软雅黑" pitchFamily="34" charset="-122"/>
              <a:cs typeface="Lao UI" pitchFamily="34" charset="0"/>
            </a:endParaRPr>
          </a:p>
        </p:txBody>
      </p:sp>
      <p:graphicFrame>
        <p:nvGraphicFramePr>
          <p:cNvPr id="4194313" name="图示 7"/>
          <p:cNvGraphicFramePr>
            <a:graphicFrameLocks/>
          </p:cNvGraphicFramePr>
          <p:nvPr/>
        </p:nvGraphicFramePr>
        <p:xfrm>
          <a:off x="539552" y="895896"/>
          <a:ext cx="8424923" cy="5472608"/>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874" name="TextBox 8"/>
          <p:cNvSpPr txBox="1"/>
          <p:nvPr/>
        </p:nvSpPr>
        <p:spPr>
          <a:xfrm>
            <a:off x="4304959" y="1484784"/>
            <a:ext cx="492443" cy="4032514"/>
          </a:xfrm>
          <a:prstGeom prst="rect"/>
          <a:noFill/>
        </p:spPr>
        <p:txBody>
          <a:bodyPr vert="eaVert" wrap="none">
            <a:spAutoFit/>
          </a:bodyPr>
          <a:p>
            <a:pPr>
              <a:buFont typeface="Arial" charset="0"/>
              <a:buNone/>
            </a:pPr>
            <a:r>
              <a:rPr altLang="en-US" b="1" dirty="0" sz="2000" lang="zh-CN">
                <a:effectLst>
                  <a:outerShdw algn="tl" blurRad="38100" dir="2700000" dist="38100">
                    <a:srgbClr val="000000">
                      <a:alpha val="43137"/>
                    </a:srgbClr>
                  </a:outerShdw>
                </a:effectLst>
                <a:latin typeface="黑体" pitchFamily="2" charset="-122"/>
                <a:ea typeface="黑体" pitchFamily="2" charset="-122"/>
              </a:rPr>
              <a:t>健康顺义</a:t>
            </a:r>
            <a:r>
              <a:rPr altLang="zh-CN" b="1" dirty="0" sz="2000" lang="en-US">
                <a:effectLst>
                  <a:outerShdw algn="tl" blurRad="38100" dir="2700000" dist="38100">
                    <a:srgbClr val="000000">
                      <a:alpha val="43137"/>
                    </a:srgbClr>
                  </a:outerShdw>
                </a:effectLst>
                <a:latin typeface="黑体" pitchFamily="2" charset="-122"/>
                <a:ea typeface="黑体" pitchFamily="2" charset="-122"/>
              </a:rPr>
              <a:t>—</a:t>
            </a:r>
            <a:r>
              <a:rPr altLang="en-US" b="1" dirty="0" sz="2000" lang="zh-CN">
                <a:effectLst>
                  <a:outerShdw algn="tl" blurRad="38100" dir="2700000" dist="38100">
                    <a:srgbClr val="000000">
                      <a:alpha val="43137"/>
                    </a:srgbClr>
                  </a:outerShdw>
                </a:effectLst>
                <a:latin typeface="黑体" pitchFamily="2" charset="-122"/>
                <a:ea typeface="黑体" pitchFamily="2" charset="-122"/>
              </a:rPr>
              <a:t>中西医结合</a:t>
            </a:r>
            <a:r>
              <a:rPr altLang="zh-CN" b="1" dirty="0" sz="2000" lang="en-US">
                <a:effectLst>
                  <a:outerShdw algn="tl" blurRad="38100" dir="2700000" dist="38100">
                    <a:srgbClr val="000000">
                      <a:alpha val="43137"/>
                    </a:srgbClr>
                  </a:outerShdw>
                </a:effectLst>
                <a:latin typeface="黑体" pitchFamily="2" charset="-122"/>
                <a:ea typeface="黑体" pitchFamily="2" charset="-122"/>
              </a:rPr>
              <a:t>1+1</a:t>
            </a:r>
            <a:r>
              <a:rPr altLang="en-US" b="1" dirty="0" sz="2000" lang="zh-CN">
                <a:effectLst>
                  <a:outerShdw algn="tl" blurRad="38100" dir="2700000" dist="38100">
                    <a:srgbClr val="000000">
                      <a:alpha val="43137"/>
                    </a:srgbClr>
                  </a:outerShdw>
                </a:effectLst>
                <a:latin typeface="黑体" pitchFamily="2" charset="-122"/>
                <a:ea typeface="黑体" pitchFamily="2" charset="-122"/>
              </a:rPr>
              <a:t>家医团队</a:t>
            </a:r>
            <a:endParaRPr altLang="en-US" dirty="0" sz="1050" lang="zh-CN">
              <a:latin typeface="黑体" pitchFamily="2" charset="-122"/>
              <a:ea typeface="黑体" pitchFamily="2" charset="-122"/>
            </a:endParaRPr>
          </a:p>
        </p:txBody>
      </p:sp>
      <p:grpSp>
        <p:nvGrpSpPr>
          <p:cNvPr id="112" name="组合 6"/>
          <p:cNvGrpSpPr/>
          <p:nvPr/>
        </p:nvGrpSpPr>
        <p:grpSpPr bwMode="auto">
          <a:xfrm>
            <a:off x="4979828" y="3632200"/>
            <a:ext cx="3556000" cy="1169988"/>
            <a:chOff x="4294573" y="948971"/>
            <a:chExt cx="3557195" cy="1224671"/>
          </a:xfrm>
        </p:grpSpPr>
        <p:sp>
          <p:nvSpPr>
            <p:cNvPr id="1048875" name="圆角矩形 10"/>
            <p:cNvSpPr/>
            <p:nvPr/>
          </p:nvSpPr>
          <p:spPr>
            <a:xfrm>
              <a:off x="4294573" y="948971"/>
              <a:ext cx="3557195" cy="1224671"/>
            </a:xfrm>
            <a:prstGeom prst="roundRec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48876" name="圆角矩形 4"/>
            <p:cNvSpPr/>
            <p:nvPr/>
          </p:nvSpPr>
          <p:spPr>
            <a:xfrm>
              <a:off x="4316805" y="953957"/>
              <a:ext cx="3438092" cy="1105028"/>
            </a:xfrm>
            <a:prstGeom prst="rect"/>
          </p:spPr>
          <p:style>
            <a:lnRef idx="0">
              <a:scrgbClr r="0" g="0" b="0"/>
            </a:lnRef>
            <a:fillRef idx="0">
              <a:scrgbClr r="0" g="0" b="0"/>
            </a:fillRef>
            <a:effectRef idx="0">
              <a:scrgbClr r="0" g="0" b="0"/>
            </a:effectRef>
            <a:fontRef idx="minor">
              <a:schemeClr val="dk1">
                <a:hueOff val="0"/>
                <a:satOff val="0"/>
                <a:lumOff val="0"/>
                <a:alphaOff val="0"/>
              </a:schemeClr>
            </a:fontRef>
          </p:style>
          <p:txBody>
            <a:bodyPr anchor="ctr" bIns="91440" spcCol="1270" tIns="91440"/>
            <a:p>
              <a:pPr defTabSz="1066800">
                <a:lnSpc>
                  <a:spcPct val="90000"/>
                </a:lnSpc>
                <a:spcAft>
                  <a:spcPct val="35000"/>
                </a:spcAft>
                <a:buFont typeface="Arial" charset="0"/>
                <a:buNone/>
              </a:pPr>
              <a:r>
                <a:rPr altLang="en-US" b="1" dirty="0" sz="2400" lang="zh-CN">
                  <a:solidFill>
                    <a:srgbClr val="FF0000"/>
                  </a:solidFill>
                  <a:effectLst>
                    <a:outerShdw algn="tl" blurRad="38100" dir="2700000" dist="38100">
                      <a:srgbClr val="000000">
                        <a:alpha val="43137"/>
                      </a:srgbClr>
                    </a:outerShdw>
                  </a:effectLst>
                  <a:latin typeface="黑体" pitchFamily="2" charset="-122"/>
                  <a:ea typeface="黑体" pitchFamily="2" charset="-122"/>
                </a:rPr>
                <a:t>成效初现：</a:t>
              </a:r>
              <a:r>
                <a:rPr altLang="en-US" dirty="0" sz="1200" lang="zh-CN"/>
                <a:t>截至目前完成家医服务模式创新方案的制定及信息平台的研发，现已组建家医团队</a:t>
              </a:r>
              <a:r>
                <a:rPr altLang="zh-CN" dirty="0" sz="1200" lang="en-US"/>
                <a:t>22</a:t>
              </a:r>
              <a:r>
                <a:rPr altLang="en-US" dirty="0" sz="1200" lang="zh-CN"/>
                <a:t>个，建立家医微信群</a:t>
              </a:r>
              <a:r>
                <a:rPr altLang="zh-CN" dirty="0" sz="1200" lang="en-US"/>
                <a:t>43</a:t>
              </a:r>
              <a:r>
                <a:rPr altLang="en-US" dirty="0" sz="1200" lang="zh-CN"/>
                <a:t>个，服务人群</a:t>
              </a:r>
              <a:r>
                <a:rPr altLang="zh-CN" dirty="0" sz="1200" lang="en-US"/>
                <a:t>410</a:t>
              </a:r>
              <a:r>
                <a:rPr altLang="en-US" dirty="0" sz="1200" lang="zh-CN"/>
                <a:t>人。</a:t>
              </a:r>
            </a:p>
          </p:txBody>
        </p:sp>
      </p:gr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pic>
        <p:nvPicPr>
          <p:cNvPr id="2097188" name="图片 1" descr="3.jpg"/>
          <p:cNvPicPr>
            <a:picLocks/>
          </p:cNvPicPr>
          <p:nvPr/>
        </p:nvPicPr>
        <p:blipFill>
          <a:blip xmlns:r="http://schemas.openxmlformats.org/officeDocument/2006/relationships" r:embed="rId1"/>
          <a:stretch>
            <a:fillRect/>
          </a:stretch>
        </p:blipFill>
        <p:spPr>
          <a:xfrm>
            <a:off x="1043608" y="1556792"/>
            <a:ext cx="2032635" cy="3599815"/>
          </a:xfrm>
          <a:prstGeom prst="rect"/>
          <a:ln>
            <a:noFill/>
          </a:ln>
          <a:effectLst>
            <a:outerShdw algn="tl" blurRad="292100" dir="2700000" dist="139700" rotWithShape="0">
              <a:srgbClr val="333333">
                <a:alpha val="65000"/>
              </a:srgbClr>
            </a:outerShdw>
          </a:effectLst>
        </p:spPr>
      </p:pic>
      <p:sp>
        <p:nvSpPr>
          <p:cNvPr id="1048880" name="矩形 2"/>
          <p:cNvSpPr/>
          <p:nvPr/>
        </p:nvSpPr>
        <p:spPr>
          <a:xfrm>
            <a:off x="4769768" y="1628800"/>
            <a:ext cx="1569660" cy="369332"/>
          </a:xfrm>
          <a:prstGeom prst="rect"/>
        </p:spPr>
        <p:txBody>
          <a:bodyPr wrap="none">
            <a:spAutoFit/>
          </a:bodyPr>
          <a:p>
            <a:pPr algn="just">
              <a:spcAft>
                <a:spcPts val="0"/>
              </a:spcAft>
            </a:pPr>
            <a:r>
              <a:rPr altLang="zh-CN" dirty="0" kern="100" lang="zh-CN">
                <a:cs typeface="Times New Roman" panose="02020603050405020304" pitchFamily="18" charset="0"/>
              </a:rPr>
              <a:t>【预约挂号】</a:t>
            </a:r>
            <a:endParaRPr altLang="zh-CN" dirty="0" sz="1400" kern="100" lang="zh-CN">
              <a:cs typeface="Times New Roman" panose="02020603050405020304" pitchFamily="18" charset="0"/>
            </a:endParaRPr>
          </a:p>
        </p:txBody>
      </p:sp>
      <p:sp>
        <p:nvSpPr>
          <p:cNvPr id="1048881" name="矩形 10"/>
          <p:cNvSpPr/>
          <p:nvPr/>
        </p:nvSpPr>
        <p:spPr>
          <a:xfrm>
            <a:off x="3419872" y="2202537"/>
            <a:ext cx="4572000" cy="2225041"/>
          </a:xfrm>
          <a:prstGeom prst="rect"/>
        </p:spPr>
        <p:txBody>
          <a:bodyPr>
            <a:spAutoFit/>
          </a:bodyPr>
          <a:p>
            <a:r>
              <a:rPr altLang="en-US" dirty="0" lang="zh-CN"/>
              <a:t>根据病情需要，家庭医生可通过手工预约或微信平台向顺义医院预约</a:t>
            </a:r>
            <a:r>
              <a:rPr altLang="zh-CN" dirty="0" lang="en-US"/>
              <a:t>CT</a:t>
            </a:r>
            <a:r>
              <a:rPr altLang="en-US" dirty="0" lang="zh-CN"/>
              <a:t>、核磁等大型检查，向顺义医院预约门诊专家，有转院需要的病人，直接联系顺义医院对接科室，如需向上级医院进行转诊，由专人负责联系，优先落实床位。通过远程会诊，保证疑难、危重患者在顺义区内就能享受到北京市知名专家的诊疗服务。</a:t>
            </a:r>
          </a:p>
        </p:txBody>
      </p:sp>
      <p:sp>
        <p:nvSpPr>
          <p:cNvPr id="1048882" name="矩形 11"/>
          <p:cNvSpPr/>
          <p:nvPr/>
        </p:nvSpPr>
        <p:spPr>
          <a:xfrm>
            <a:off x="395536" y="537594"/>
            <a:ext cx="8748464" cy="443134"/>
          </a:xfrm>
          <a:prstGeom prst="rect"/>
        </p:spPr>
        <p:txBody>
          <a:bodyPr bIns="36544" lIns="73088" rIns="73088" tIns="36544" wrap="square">
            <a:spAutoFit/>
          </a:bodyPr>
          <a:p>
            <a:pPr algn="ctr">
              <a:buFont typeface="Arial" charset="0"/>
              <a:buNone/>
            </a:pPr>
            <a:r>
              <a:rPr altLang="en-US" b="1" dirty="0" sz="2400" kern="0" lang="zh-CN">
                <a:solidFill>
                  <a:srgbClr val="C0504D"/>
                </a:solidFill>
                <a:latin typeface="Arial" panose="02080604020202020204" charset="0"/>
                <a:ea typeface="黑体" pitchFamily="2" charset="-122"/>
                <a:cs typeface="+mj-cs"/>
                <a:sym typeface="微软雅黑" pitchFamily="34" charset="-122"/>
              </a:rPr>
              <a:t>特色服务</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pic>
        <p:nvPicPr>
          <p:cNvPr id="2097189" name="图片 3" descr="3.jpg"/>
          <p:cNvPicPr>
            <a:picLocks/>
          </p:cNvPicPr>
          <p:nvPr/>
        </p:nvPicPr>
        <p:blipFill>
          <a:blip xmlns:r="http://schemas.openxmlformats.org/officeDocument/2006/relationships" r:embed="rId1"/>
          <a:stretch>
            <a:fillRect/>
          </a:stretch>
        </p:blipFill>
        <p:spPr>
          <a:xfrm>
            <a:off x="2339752" y="1029203"/>
            <a:ext cx="2032635" cy="3599815"/>
          </a:xfrm>
          <a:prstGeom prst="rect"/>
          <a:ln>
            <a:noFill/>
          </a:ln>
          <a:effectLst>
            <a:outerShdw algn="tl" blurRad="292100" dir="2700000" dist="139700" rotWithShape="0">
              <a:srgbClr val="333333">
                <a:alpha val="65000"/>
              </a:srgbClr>
            </a:outerShdw>
          </a:effectLst>
        </p:spPr>
      </p:pic>
      <p:sp>
        <p:nvSpPr>
          <p:cNvPr id="1048883" name="文本框 4"/>
          <p:cNvSpPr txBox="1"/>
          <p:nvPr/>
        </p:nvSpPr>
        <p:spPr>
          <a:xfrm>
            <a:off x="2843808" y="4725144"/>
            <a:ext cx="1106805" cy="349250"/>
          </a:xfrm>
          <a:prstGeom prst="rect"/>
          <a:noFill/>
          <a:ln w="9525">
            <a:noFill/>
          </a:ln>
        </p:spPr>
        <p:txBody>
          <a:bodyPr upright="1"/>
          <a:p>
            <a:pPr algn="just">
              <a:spcAft>
                <a:spcPts val="0"/>
              </a:spcAft>
            </a:pPr>
            <a:r>
              <a:rPr dirty="0" sz="1200" kern="100" lang="zh-CN">
                <a:effectLst/>
                <a:latin typeface="Calibri" panose="020F0502020204030204" pitchFamily="34" charset="0"/>
                <a:ea typeface="宋体" panose="02010600030101010101" pitchFamily="2" charset="-122"/>
                <a:cs typeface="Times New Roman" panose="02020603050405020304" pitchFamily="18" charset="0"/>
              </a:rPr>
              <a:t>【预约检查】</a:t>
            </a:r>
            <a:endParaRPr dirty="0" sz="1050" kern="100" lang="zh-CN">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097190" name="图片 5" descr="4.jpg"/>
          <p:cNvPicPr>
            <a:picLocks/>
          </p:cNvPicPr>
          <p:nvPr/>
        </p:nvPicPr>
        <p:blipFill>
          <a:blip xmlns:r="http://schemas.openxmlformats.org/officeDocument/2006/relationships" r:embed="rId2"/>
          <a:stretch>
            <a:fillRect/>
          </a:stretch>
        </p:blipFill>
        <p:spPr>
          <a:xfrm>
            <a:off x="4788024" y="1065895"/>
            <a:ext cx="1936750" cy="3456305"/>
          </a:xfrm>
          <a:prstGeom prst="rect"/>
          <a:ln>
            <a:noFill/>
          </a:ln>
          <a:effectLst>
            <a:outerShdw algn="tl" blurRad="292100" dir="2700000" dist="139700" rotWithShape="0">
              <a:srgbClr val="333333">
                <a:alpha val="65000"/>
              </a:srgbClr>
            </a:outerShdw>
          </a:effectLst>
        </p:spPr>
      </p:pic>
      <p:sp>
        <p:nvSpPr>
          <p:cNvPr id="1048884" name="文本框 3"/>
          <p:cNvSpPr txBox="1"/>
          <p:nvPr/>
        </p:nvSpPr>
        <p:spPr>
          <a:xfrm>
            <a:off x="5023567" y="4713458"/>
            <a:ext cx="1106805" cy="349250"/>
          </a:xfrm>
          <a:prstGeom prst="rect"/>
          <a:noFill/>
          <a:ln w="9525">
            <a:noFill/>
          </a:ln>
        </p:spPr>
        <p:txBody>
          <a:bodyPr upright="1"/>
          <a:p>
            <a:pPr algn="just">
              <a:spcAft>
                <a:spcPts val="0"/>
              </a:spcAft>
            </a:pPr>
            <a:r>
              <a:rPr dirty="0" sz="1200" kern="100" lang="zh-CN">
                <a:effectLst/>
                <a:latin typeface="Calibri" panose="020F0502020204030204" pitchFamily="34" charset="0"/>
                <a:ea typeface="宋体" panose="02010600030101010101" pitchFamily="2" charset="-122"/>
                <a:cs typeface="Times New Roman" panose="02020603050405020304" pitchFamily="18" charset="0"/>
              </a:rPr>
              <a:t>【预约住院】</a:t>
            </a:r>
            <a:endParaRPr dirty="0" sz="1050" kern="100"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48885" name="矩形 9"/>
          <p:cNvSpPr/>
          <p:nvPr/>
        </p:nvSpPr>
        <p:spPr>
          <a:xfrm>
            <a:off x="493947" y="5445224"/>
            <a:ext cx="8018936" cy="369332"/>
          </a:xfrm>
          <a:prstGeom prst="rect"/>
        </p:spPr>
        <p:txBody>
          <a:bodyPr wrap="square">
            <a:spAutoFit/>
          </a:bodyPr>
          <a:p>
            <a:r>
              <a:rPr altLang="en-US" dirty="0" lang="zh-CN"/>
              <a:t>通过微信平台为签约家庭提供预约检查、预约住院，方便辖区居民合理就医。</a:t>
            </a:r>
          </a:p>
        </p:txBody>
      </p:sp>
      <p:sp>
        <p:nvSpPr>
          <p:cNvPr id="1048886" name="矩形 10"/>
          <p:cNvSpPr/>
          <p:nvPr/>
        </p:nvSpPr>
        <p:spPr>
          <a:xfrm>
            <a:off x="395536" y="537594"/>
            <a:ext cx="8748464" cy="443134"/>
          </a:xfrm>
          <a:prstGeom prst="rect"/>
        </p:spPr>
        <p:txBody>
          <a:bodyPr bIns="36544" lIns="73088" rIns="73088" tIns="36544" wrap="square">
            <a:spAutoFit/>
          </a:bodyPr>
          <a:p>
            <a:pPr algn="ctr">
              <a:buFont typeface="Arial" charset="0"/>
              <a:buNone/>
            </a:pPr>
            <a:r>
              <a:rPr altLang="en-US" b="1" dirty="0" sz="2400" kern="0" lang="zh-CN">
                <a:solidFill>
                  <a:srgbClr val="C0504D"/>
                </a:solidFill>
                <a:latin typeface="Arial" panose="02080604020202020204" charset="0"/>
                <a:ea typeface="黑体" pitchFamily="2" charset="-122"/>
                <a:cs typeface="+mj-cs"/>
                <a:sym typeface="微软雅黑" pitchFamily="34" charset="-122"/>
              </a:rPr>
              <a:t>特色服务</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pic>
        <p:nvPicPr>
          <p:cNvPr id="2097191" name="图片 7" descr="1.jpg"/>
          <p:cNvPicPr>
            <a:picLocks/>
          </p:cNvPicPr>
          <p:nvPr/>
        </p:nvPicPr>
        <p:blipFill>
          <a:blip xmlns:r="http://schemas.openxmlformats.org/officeDocument/2006/relationships" r:embed="rId1"/>
          <a:stretch>
            <a:fillRect/>
          </a:stretch>
        </p:blipFill>
        <p:spPr>
          <a:xfrm>
            <a:off x="3225046" y="785823"/>
            <a:ext cx="3151361" cy="4061723"/>
          </a:xfrm>
          <a:prstGeom prst="rect"/>
          <a:ln>
            <a:noFill/>
          </a:ln>
          <a:effectLst>
            <a:outerShdw algn="tl" blurRad="292100" dir="2700000" dist="139700" rotWithShape="0">
              <a:srgbClr val="333333">
                <a:alpha val="65000"/>
              </a:srgbClr>
            </a:outerShdw>
          </a:effectLst>
        </p:spPr>
      </p:pic>
      <p:sp>
        <p:nvSpPr>
          <p:cNvPr id="1048887" name="文本框 2"/>
          <p:cNvSpPr txBox="1"/>
          <p:nvPr/>
        </p:nvSpPr>
        <p:spPr>
          <a:xfrm>
            <a:off x="4247325" y="4847546"/>
            <a:ext cx="1106805" cy="349250"/>
          </a:xfrm>
          <a:prstGeom prst="rect"/>
          <a:noFill/>
          <a:ln w="9525">
            <a:noFill/>
          </a:ln>
        </p:spPr>
        <p:txBody>
          <a:bodyPr upright="1"/>
          <a:p>
            <a:pPr algn="just">
              <a:spcAft>
                <a:spcPts val="0"/>
              </a:spcAft>
            </a:pPr>
            <a:r>
              <a:rPr dirty="0" sz="1200" kern="100" lang="zh-CN">
                <a:effectLst/>
                <a:latin typeface="Calibri" panose="020F0502020204030204" pitchFamily="34" charset="0"/>
                <a:ea typeface="宋体" panose="02010600030101010101" pitchFamily="2" charset="-122"/>
                <a:cs typeface="Times New Roman" panose="02020603050405020304" pitchFamily="18" charset="0"/>
              </a:rPr>
              <a:t>【微课堂】</a:t>
            </a:r>
            <a:endParaRPr dirty="0" sz="1050" kern="100" lang="zh-CN">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48888" name="矩形 9"/>
          <p:cNvSpPr/>
          <p:nvPr/>
        </p:nvSpPr>
        <p:spPr>
          <a:xfrm>
            <a:off x="1331640" y="5196796"/>
            <a:ext cx="6651421" cy="891540"/>
          </a:xfrm>
          <a:prstGeom prst="rect"/>
        </p:spPr>
        <p:txBody>
          <a:bodyPr wrap="square">
            <a:spAutoFit/>
          </a:bodyPr>
          <a:p>
            <a:r>
              <a:rPr altLang="en-US" dirty="0" lang="zh-CN"/>
              <a:t>在微信平台建立不同的慢病管理群，不同的慢病管理群内家庭医生通过微信课堂向签约家庭发布高血压、糖尿病、冠心病、脑卒中等慢性病的预防保健、合理用药、针对性就医等知识。</a:t>
            </a:r>
          </a:p>
        </p:txBody>
      </p:sp>
      <p:sp>
        <p:nvSpPr>
          <p:cNvPr id="1048889" name="矩形 10"/>
          <p:cNvSpPr/>
          <p:nvPr/>
        </p:nvSpPr>
        <p:spPr>
          <a:xfrm>
            <a:off x="426497" y="205277"/>
            <a:ext cx="8748464" cy="443134"/>
          </a:xfrm>
          <a:prstGeom prst="rect"/>
        </p:spPr>
        <p:txBody>
          <a:bodyPr bIns="36544" lIns="73088" rIns="73088" tIns="36544" wrap="square">
            <a:spAutoFit/>
          </a:bodyPr>
          <a:p>
            <a:pPr algn="ctr">
              <a:buFont typeface="Arial" charset="0"/>
              <a:buNone/>
            </a:pPr>
            <a:r>
              <a:rPr altLang="en-US" b="1" dirty="0" sz="2400" kern="0" lang="zh-CN">
                <a:solidFill>
                  <a:srgbClr val="C0504D"/>
                </a:solidFill>
                <a:latin typeface="Arial" panose="02080604020202020204" charset="0"/>
                <a:ea typeface="黑体" pitchFamily="2" charset="-122"/>
                <a:cs typeface="+mj-cs"/>
                <a:sym typeface="微软雅黑" pitchFamily="34" charset="-122"/>
              </a:rPr>
              <a:t>特色服务</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sp>
        <p:nvSpPr>
          <p:cNvPr id="1048894" name="标题 1"/>
          <p:cNvSpPr>
            <a:spLocks noGrp="1"/>
          </p:cNvSpPr>
          <p:nvPr>
            <p:ph type="title"/>
          </p:nvPr>
        </p:nvSpPr>
        <p:spPr>
          <a:xfrm>
            <a:off x="66907" y="1268760"/>
            <a:ext cx="8989781" cy="3600400"/>
          </a:xfrm>
          <a:ln>
            <a:miter/>
          </a:ln>
        </p:spPr>
        <p:txBody>
          <a:bodyPr/>
          <a:p>
            <a:r>
              <a:rPr altLang="en-US" b="1" dirty="0" sz="11500" lang="zh-CN">
                <a:solidFill>
                  <a:srgbClr val="C0504D"/>
                </a:solidFill>
                <a:effectLst>
                  <a:outerShdw algn="tl" blurRad="38100" dir="2700000" dist="38100">
                    <a:srgbClr val="000000">
                      <a:alpha val="43137"/>
                    </a:srgbClr>
                  </a:outerShdw>
                </a:effectLst>
                <a:latin typeface="华文隶书" pitchFamily="2" charset="-122"/>
                <a:ea typeface="华文隶书" pitchFamily="2" charset="-122"/>
              </a:rPr>
              <a:t>谢谢</a:t>
            </a:r>
            <a:br>
              <a:rPr altLang="zh-CN" b="1" dirty="0" sz="11500" lang="en-US">
                <a:solidFill>
                  <a:srgbClr val="C0504D"/>
                </a:solidFill>
                <a:effectLst>
                  <a:outerShdw algn="tl" blurRad="38100" dir="2700000" dist="38100">
                    <a:srgbClr val="000000">
                      <a:alpha val="43137"/>
                    </a:srgbClr>
                  </a:outerShdw>
                </a:effectLst>
                <a:latin typeface="华文隶书" pitchFamily="2" charset="-122"/>
                <a:ea typeface="华文隶书" pitchFamily="2" charset="-122"/>
              </a:rPr>
            </a:br>
            <a:r>
              <a:rPr altLang="zh-CN" b="1" dirty="0" sz="11500" lang="en-US">
                <a:solidFill>
                  <a:srgbClr val="7030A0"/>
                </a:solidFill>
                <a:effectLst>
                  <a:outerShdw algn="tl" blurRad="38100" dir="2700000" dist="38100">
                    <a:srgbClr val="000000">
                      <a:alpha val="43137"/>
                    </a:srgbClr>
                  </a:outerShdw>
                </a:effectLst>
                <a:latin typeface="华文隶书" pitchFamily="2" charset="-122"/>
                <a:ea typeface="华文隶书" pitchFamily="2" charset="-122"/>
              </a:rPr>
              <a:t>Thanks</a:t>
            </a:r>
            <a:endParaRPr altLang="en-US" b="1" dirty="0" sz="11500" lang="zh-CN">
              <a:solidFill>
                <a:srgbClr val="7030A0"/>
              </a:solidFill>
              <a:effectLst>
                <a:outerShdw algn="tl" blurRad="38100" dir="2700000" dist="38100">
                  <a:srgbClr val="000000">
                    <a:alpha val="43137"/>
                  </a:srgbClr>
                </a:outerShdw>
              </a:effectLst>
              <a:latin typeface="华文隶书" pitchFamily="2" charset="-122"/>
              <a:ea typeface="华文隶书"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alpha val="25000"/>
          </a:schemeClr>
        </a:solidFill>
      </a:spPr>
      <a:bodyPr wrap="square">
        <a:spAutoFit/>
      </a:bodyPr>
      <a:lstStyle>
        <a:defPPr>
          <a:defRPr dirty="0" sz="1200" smtClean="0">
            <a:latin typeface="黑体" pitchFamily="2" charset="-122"/>
            <a:ea typeface="黑体" pitchFamily="2" charset="-122"/>
          </a:defRPr>
        </a:defPPr>
      </a:lstStyle>
    </a:spDef>
    <a:lnDef>
      <a:spPr bwMode="auto">
        <a:xfrm>
          <a:off x="0" y="0"/>
          <a:ext cx="1" cy="1"/>
        </a:xfrm>
        <a:custGeom>
          <a:avLst/>
          <a:ahLst/>
          <a:rect l="0" t="0" r="0" b="0"/>
          <a:pathLst/>
        </a:custGeom>
        <a:solidFill>
          <a:schemeClr val="accent1"/>
        </a:solidFill>
        <a:ln w="9525" cap="flat" cmpd="sng" algn="ctr">
          <a:solidFill>
            <a:schemeClr val="tx1"/>
          </a:solidFill>
          <a:prstDash val="solid"/>
          <a:round/>
          <a:headEnd type="none" w="med" len="med"/>
          <a:tailEnd type="none" w="med" len="med"/>
        </a:ln>
      </a:spPr>
      <a:bodyPr anchor="t" anchorCtr="0" bIns="45720" compatLnSpc="1" lIns="91440" numCol="1" rIns="91440" tIns="45720" vert="horz" wrap="square"/>
      <a:lstStyle>
        <a:defPPr algn="l" defTabSz="914400" eaLnBrk="1" fontAlgn="base" hangingPunct="1" indent="0" latinLnBrk="0" marL="0" marR="0" rtl="0">
          <a:spcBef>
            <a:spcPct val="0"/>
          </a:spcBef>
          <a:spcAft>
            <a:spcPct val="0"/>
          </a:spcAft>
          <a:buClrTx/>
          <a:buSzTx/>
          <a:buFont typeface="Arial" panose="02080604020202020204" charset="0"/>
          <a:buNone/>
          <a:defRPr baseline="0" b="0" cap="none" sz="1800" i="0" kumimoji="0" lang="zh-CN" normalizeH="0" strike="noStrike" u="none"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演示文稿</dc:title>
  <dc:creator>杨辉</dc:creator>
  <cp:lastModifiedBy>YH</cp:lastModifiedBy>
  <dcterms:created xsi:type="dcterms:W3CDTF">2015-06-09T17:36:46Z</dcterms:created>
  <dcterms:modified xsi:type="dcterms:W3CDTF">2017-05-23T07:57:41Z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